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diagrams/layout1.xml" ContentType="application/vnd.openxmlformats-officedocument.drawingml.diagramLayout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26" r:id="rId1"/>
    <p:sldMasterId id="2147483728" r:id="rId2"/>
    <p:sldMasterId id="2147483729" r:id="rId3"/>
    <p:sldMasterId id="2147483730" r:id="rId4"/>
    <p:sldMasterId id="2147483731" r:id="rId5"/>
    <p:sldMasterId id="2147483732" r:id="rId6"/>
  </p:sldMasterIdLst>
  <p:notesMasterIdLst>
    <p:notesMasterId r:id="rId13"/>
  </p:notesMasterIdLst>
  <p:handoutMasterIdLst>
    <p:handoutMasterId r:id="rId14"/>
  </p:handoutMasterIdLst>
  <p:sldIdLst>
    <p:sldId id="2308" r:id="rId7"/>
    <p:sldId id="2302" r:id="rId8"/>
    <p:sldId id="2307" r:id="rId9"/>
    <p:sldId id="2304" r:id="rId10"/>
    <p:sldId id="2303" r:id="rId11"/>
    <p:sldId id="2309" r:id="rId12"/>
  </p:sldIdLst>
  <p:sldSz cx="9144000" cy="6858000" type="screen4x3"/>
  <p:notesSz cx="6858000" cy="92964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385686"/>
    <a:srgbClr val="3F5C7F"/>
    <a:srgbClr val="5E89A6"/>
    <a:srgbClr val="242424"/>
    <a:srgbClr val="D42E12"/>
    <a:srgbClr val="CC1134"/>
    <a:srgbClr val="CBD3EC"/>
    <a:srgbClr val="E7EA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599" autoAdjust="0"/>
    <p:restoredTop sz="95682" autoAdjust="0"/>
  </p:normalViewPr>
  <p:slideViewPr>
    <p:cSldViewPr snapToObjects="1">
      <p:cViewPr>
        <p:scale>
          <a:sx n="66" d="100"/>
          <a:sy n="66" d="100"/>
        </p:scale>
        <p:origin x="-1098" y="-378"/>
      </p:cViewPr>
      <p:guideLst>
        <p:guide orient="horz" pos="864"/>
        <p:guide pos="288"/>
      </p:guideLst>
    </p:cSldViewPr>
  </p:slideViewPr>
  <p:outlineViewPr>
    <p:cViewPr>
      <p:scale>
        <a:sx n="66" d="100"/>
        <a:sy n="66" d="100"/>
      </p:scale>
      <p:origin x="0" y="45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55" d="100"/>
          <a:sy n="55" d="100"/>
        </p:scale>
        <p:origin x="-1722" y="-78"/>
      </p:cViewPr>
      <p:guideLst>
        <p:guide orient="horz" pos="2927"/>
        <p:guide pos="215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385FEB-97AF-46A1-BADB-267CBC3381D0}" type="doc">
      <dgm:prSet loTypeId="urn:microsoft.com/office/officeart/2005/8/layout/hProcess4" loCatId="process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6651FBD-73B1-46FE-8256-07CD8F3981D3}">
      <dgm:prSet phldrT="[Text]"/>
      <dgm:spPr/>
      <dgm:t>
        <a:bodyPr/>
        <a:lstStyle/>
        <a:p>
          <a:r>
            <a:rPr lang="en-US" dirty="0" smtClean="0"/>
            <a:t>Supply Chain Efficiencies</a:t>
          </a:r>
          <a:endParaRPr lang="en-US" dirty="0"/>
        </a:p>
      </dgm:t>
    </dgm:pt>
    <dgm:pt modelId="{F60C4368-38EE-4FE3-B3C8-E68A8D0B537E}" type="parTrans" cxnId="{C0C1458A-3F05-41D0-82DD-2A09F272AEB0}">
      <dgm:prSet/>
      <dgm:spPr/>
      <dgm:t>
        <a:bodyPr/>
        <a:lstStyle/>
        <a:p>
          <a:endParaRPr lang="en-US"/>
        </a:p>
      </dgm:t>
    </dgm:pt>
    <dgm:pt modelId="{48D76FA9-F4B9-4950-A27E-FAD4CE8A83CE}" type="sibTrans" cxnId="{C0C1458A-3F05-41D0-82DD-2A09F272AEB0}">
      <dgm:prSet/>
      <dgm:spPr/>
      <dgm:t>
        <a:bodyPr/>
        <a:lstStyle/>
        <a:p>
          <a:endParaRPr lang="en-US"/>
        </a:p>
      </dgm:t>
    </dgm:pt>
    <dgm:pt modelId="{DE0B1EB3-B1EA-4473-94EE-F2C507F2EE7D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ODM Enablement</a:t>
          </a:r>
          <a:endParaRPr lang="en-US" dirty="0">
            <a:solidFill>
              <a:schemeClr val="bg1"/>
            </a:solidFill>
          </a:endParaRPr>
        </a:p>
      </dgm:t>
    </dgm:pt>
    <dgm:pt modelId="{DED1A622-1FAF-4295-A13D-0A704999BA0D}" type="parTrans" cxnId="{4180F778-E289-4AF3-B4D4-A9548C1A55A0}">
      <dgm:prSet/>
      <dgm:spPr/>
      <dgm:t>
        <a:bodyPr/>
        <a:lstStyle/>
        <a:p>
          <a:endParaRPr lang="en-US"/>
        </a:p>
      </dgm:t>
    </dgm:pt>
    <dgm:pt modelId="{2B3054B7-2A46-413E-8452-5244EF297D6A}" type="sibTrans" cxnId="{4180F778-E289-4AF3-B4D4-A9548C1A55A0}">
      <dgm:prSet/>
      <dgm:spPr/>
      <dgm:t>
        <a:bodyPr/>
        <a:lstStyle/>
        <a:p>
          <a:endParaRPr lang="en-US"/>
        </a:p>
      </dgm:t>
    </dgm:pt>
    <dgm:pt modelId="{94E84050-AA30-4976-A794-B2A3ABA1BFF7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Open &amp; Standard</a:t>
          </a:r>
          <a:endParaRPr lang="en-US" dirty="0"/>
        </a:p>
      </dgm:t>
    </dgm:pt>
    <dgm:pt modelId="{F9C88408-E436-4F6D-BFB0-575B000D5704}" type="parTrans" cxnId="{4A1BC2D4-BC6A-4A3D-9234-DABCB58828BA}">
      <dgm:prSet/>
      <dgm:spPr/>
      <dgm:t>
        <a:bodyPr/>
        <a:lstStyle/>
        <a:p>
          <a:endParaRPr lang="en-US"/>
        </a:p>
      </dgm:t>
    </dgm:pt>
    <dgm:pt modelId="{DAEE96A0-3E74-4E3B-86F3-85D6851C3ABD}" type="sibTrans" cxnId="{4A1BC2D4-BC6A-4A3D-9234-DABCB58828BA}">
      <dgm:prSet/>
      <dgm:spPr>
        <a:solidFill>
          <a:srgbClr val="FFC000"/>
        </a:solidFill>
      </dgm:spPr>
      <dgm:t>
        <a:bodyPr/>
        <a:lstStyle/>
        <a:p>
          <a:endParaRPr lang="en-US"/>
        </a:p>
      </dgm:t>
    </dgm:pt>
    <dgm:pt modelId="{F55C852A-36A6-4743-91E3-8AA74CA9D313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Blades</a:t>
          </a:r>
          <a:endParaRPr lang="en-US" dirty="0">
            <a:solidFill>
              <a:schemeClr val="bg1"/>
            </a:solidFill>
          </a:endParaRPr>
        </a:p>
      </dgm:t>
    </dgm:pt>
    <dgm:pt modelId="{093D0D1E-AA40-4595-B20A-927157730118}" type="parTrans" cxnId="{A6C2417D-53F1-4267-832E-2B8A313E0FCA}">
      <dgm:prSet/>
      <dgm:spPr/>
      <dgm:t>
        <a:bodyPr/>
        <a:lstStyle/>
        <a:p>
          <a:endParaRPr lang="en-US"/>
        </a:p>
      </dgm:t>
    </dgm:pt>
    <dgm:pt modelId="{0342343A-9D6F-4955-98F2-51FD24ECBAB6}" type="sibTrans" cxnId="{A6C2417D-53F1-4267-832E-2B8A313E0FCA}">
      <dgm:prSet/>
      <dgm:spPr/>
      <dgm:t>
        <a:bodyPr/>
        <a:lstStyle/>
        <a:p>
          <a:endParaRPr lang="en-US"/>
        </a:p>
      </dgm:t>
    </dgm:pt>
    <dgm:pt modelId="{3181EE54-2CEF-4189-9D79-CB1BC7F1FC06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IT Simplified</a:t>
          </a:r>
          <a:endParaRPr lang="en-US" dirty="0"/>
        </a:p>
      </dgm:t>
    </dgm:pt>
    <dgm:pt modelId="{361DA7F1-1835-4FB4-8C81-DDA6F9B58258}" type="parTrans" cxnId="{EBC590A8-2008-4C73-B109-9BBA0534DE6F}">
      <dgm:prSet/>
      <dgm:spPr/>
      <dgm:t>
        <a:bodyPr/>
        <a:lstStyle/>
        <a:p>
          <a:endParaRPr lang="en-US"/>
        </a:p>
      </dgm:t>
    </dgm:pt>
    <dgm:pt modelId="{0382ED0B-12A4-45ED-9A66-197C98FAE392}" type="sibTrans" cxnId="{EBC590A8-2008-4C73-B109-9BBA0534DE6F}">
      <dgm:prSet/>
      <dgm:spPr/>
      <dgm:t>
        <a:bodyPr/>
        <a:lstStyle/>
        <a:p>
          <a:endParaRPr lang="en-US"/>
        </a:p>
      </dgm:t>
    </dgm:pt>
    <dgm:pt modelId="{BC83B4B3-09F1-4807-B702-E4F1215BF959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Preemptive Services</a:t>
          </a:r>
          <a:endParaRPr lang="en-US" dirty="0">
            <a:solidFill>
              <a:schemeClr val="bg1"/>
            </a:solidFill>
          </a:endParaRPr>
        </a:p>
      </dgm:t>
    </dgm:pt>
    <dgm:pt modelId="{6C0396EA-A12E-47B9-A1FC-80DAB121D692}" type="parTrans" cxnId="{360936A2-B3A9-419E-AF25-A2078B9A575F}">
      <dgm:prSet/>
      <dgm:spPr/>
      <dgm:t>
        <a:bodyPr/>
        <a:lstStyle/>
        <a:p>
          <a:endParaRPr lang="en-US"/>
        </a:p>
      </dgm:t>
    </dgm:pt>
    <dgm:pt modelId="{B1ECEC73-9601-4C27-B398-18357C1B7311}" type="sibTrans" cxnId="{360936A2-B3A9-419E-AF25-A2078B9A575F}">
      <dgm:prSet/>
      <dgm:spPr/>
      <dgm:t>
        <a:bodyPr/>
        <a:lstStyle/>
        <a:p>
          <a:endParaRPr lang="en-US"/>
        </a:p>
      </dgm:t>
    </dgm:pt>
    <dgm:pt modelId="{A7A22490-743F-4D93-A084-088B458EDAB5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Image Direct</a:t>
          </a:r>
          <a:endParaRPr lang="en-US" dirty="0">
            <a:solidFill>
              <a:schemeClr val="bg1"/>
            </a:solidFill>
          </a:endParaRPr>
        </a:p>
      </dgm:t>
    </dgm:pt>
    <dgm:pt modelId="{26D83EDA-6DB5-4596-AF73-A8648FCC383D}" type="parTrans" cxnId="{401DA8A9-8D00-4A31-B3DE-4D47883B7098}">
      <dgm:prSet/>
      <dgm:spPr/>
      <dgm:t>
        <a:bodyPr/>
        <a:lstStyle/>
        <a:p>
          <a:endParaRPr lang="en-US"/>
        </a:p>
      </dgm:t>
    </dgm:pt>
    <dgm:pt modelId="{940F252E-F234-4617-AC6E-737D5548D7ED}" type="sibTrans" cxnId="{401DA8A9-8D00-4A31-B3DE-4D47883B7098}">
      <dgm:prSet/>
      <dgm:spPr/>
      <dgm:t>
        <a:bodyPr/>
        <a:lstStyle/>
        <a:p>
          <a:endParaRPr lang="en-US"/>
        </a:p>
      </dgm:t>
    </dgm:pt>
    <dgm:pt modelId="{241E771F-193D-471D-B9A7-48E228B14D16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Flexible Computing</a:t>
          </a:r>
          <a:endParaRPr lang="en-US" dirty="0">
            <a:solidFill>
              <a:schemeClr val="bg1"/>
            </a:solidFill>
          </a:endParaRPr>
        </a:p>
      </dgm:t>
    </dgm:pt>
    <dgm:pt modelId="{1B45C354-2AA9-4332-82DA-3B845B6BD290}" type="parTrans" cxnId="{93952CCC-D3D6-4591-877D-8B33BCC60B75}">
      <dgm:prSet/>
      <dgm:spPr/>
      <dgm:t>
        <a:bodyPr/>
        <a:lstStyle/>
        <a:p>
          <a:endParaRPr lang="en-US"/>
        </a:p>
      </dgm:t>
    </dgm:pt>
    <dgm:pt modelId="{FEFF0219-149E-4D97-9BA0-C659BA746115}" type="sibTrans" cxnId="{93952CCC-D3D6-4591-877D-8B33BCC60B75}">
      <dgm:prSet/>
      <dgm:spPr/>
      <dgm:t>
        <a:bodyPr/>
        <a:lstStyle/>
        <a:p>
          <a:endParaRPr lang="en-US"/>
        </a:p>
      </dgm:t>
    </dgm:pt>
    <dgm:pt modelId="{05594DBE-AB35-41FB-9D03-DFB4607C8B9A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Cloud Computing</a:t>
          </a:r>
          <a:endParaRPr lang="en-US" dirty="0">
            <a:solidFill>
              <a:schemeClr val="bg1"/>
            </a:solidFill>
          </a:endParaRPr>
        </a:p>
      </dgm:t>
    </dgm:pt>
    <dgm:pt modelId="{022180B9-F454-4B03-AD69-E07C24E00D57}" type="parTrans" cxnId="{507353AA-01E8-431F-B5E3-E0B8FC427F9C}">
      <dgm:prSet/>
      <dgm:spPr/>
      <dgm:t>
        <a:bodyPr/>
        <a:lstStyle/>
        <a:p>
          <a:endParaRPr lang="en-US"/>
        </a:p>
      </dgm:t>
    </dgm:pt>
    <dgm:pt modelId="{3B4C52C3-865A-4AD8-9754-F90998337CB7}" type="sibTrans" cxnId="{507353AA-01E8-431F-B5E3-E0B8FC427F9C}">
      <dgm:prSet/>
      <dgm:spPr/>
      <dgm:t>
        <a:bodyPr/>
        <a:lstStyle/>
        <a:p>
          <a:endParaRPr lang="en-US"/>
        </a:p>
      </dgm:t>
    </dgm:pt>
    <dgm:pt modelId="{917C6465-8CA2-470E-9E87-2E777D3262DF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iSCSI Storage</a:t>
          </a:r>
          <a:endParaRPr lang="en-US" dirty="0">
            <a:solidFill>
              <a:schemeClr val="bg1"/>
            </a:solidFill>
          </a:endParaRPr>
        </a:p>
      </dgm:t>
    </dgm:pt>
    <dgm:pt modelId="{9229016C-85DD-4CD4-A723-FC61DD5C99CD}" type="parTrans" cxnId="{E3733C62-B1ED-418F-8232-8287DE86171C}">
      <dgm:prSet/>
      <dgm:spPr/>
      <dgm:t>
        <a:bodyPr/>
        <a:lstStyle/>
        <a:p>
          <a:endParaRPr lang="en-US"/>
        </a:p>
      </dgm:t>
    </dgm:pt>
    <dgm:pt modelId="{E71363D3-7A21-4125-BC8A-C66A46B5D100}" type="sibTrans" cxnId="{E3733C62-B1ED-418F-8232-8287DE86171C}">
      <dgm:prSet/>
      <dgm:spPr/>
      <dgm:t>
        <a:bodyPr/>
        <a:lstStyle/>
        <a:p>
          <a:endParaRPr lang="en-US"/>
        </a:p>
      </dgm:t>
    </dgm:pt>
    <dgm:pt modelId="{D6861FBE-FEA2-45C6-9A19-628577D08E20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Standards-based</a:t>
          </a:r>
          <a:endParaRPr lang="en-US" dirty="0">
            <a:solidFill>
              <a:schemeClr val="bg1"/>
            </a:solidFill>
          </a:endParaRPr>
        </a:p>
      </dgm:t>
    </dgm:pt>
    <dgm:pt modelId="{27FA28B0-51CD-495E-95FA-FE2FA19ACC33}" type="parTrans" cxnId="{782F5DFA-F19F-4330-98A9-594C86154ACF}">
      <dgm:prSet/>
      <dgm:spPr/>
      <dgm:t>
        <a:bodyPr/>
        <a:lstStyle/>
        <a:p>
          <a:endParaRPr lang="en-US"/>
        </a:p>
      </dgm:t>
    </dgm:pt>
    <dgm:pt modelId="{D38ED6C4-E199-4E08-BF54-41A49AAAAA63}" type="sibTrans" cxnId="{782F5DFA-F19F-4330-98A9-594C86154ACF}">
      <dgm:prSet/>
      <dgm:spPr/>
      <dgm:t>
        <a:bodyPr/>
        <a:lstStyle/>
        <a:p>
          <a:endParaRPr lang="en-US"/>
        </a:p>
      </dgm:t>
    </dgm:pt>
    <dgm:pt modelId="{67DAB6B5-83A8-4FB8-A655-88E51E9A2EC6}">
      <dgm:prSet phldrT="[Text]"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44DD3FD0-9994-460B-8E54-976B0B26B0B6}" type="parTrans" cxnId="{39AF7403-20E5-4366-8DE5-372CF3272CEE}">
      <dgm:prSet/>
      <dgm:spPr/>
      <dgm:t>
        <a:bodyPr/>
        <a:lstStyle/>
        <a:p>
          <a:endParaRPr lang="en-US"/>
        </a:p>
      </dgm:t>
    </dgm:pt>
    <dgm:pt modelId="{47648351-CB17-4F31-A4FA-FB5A9726F10D}" type="sibTrans" cxnId="{39AF7403-20E5-4366-8DE5-372CF3272CEE}">
      <dgm:prSet/>
      <dgm:spPr/>
      <dgm:t>
        <a:bodyPr/>
        <a:lstStyle/>
        <a:p>
          <a:endParaRPr lang="en-US"/>
        </a:p>
      </dgm:t>
    </dgm:pt>
    <dgm:pt modelId="{9914A9CF-3D49-4A40-8DC1-9EB6AEE92744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CFI Capabilities</a:t>
          </a:r>
          <a:endParaRPr lang="en-US" dirty="0">
            <a:solidFill>
              <a:schemeClr val="bg1"/>
            </a:solidFill>
          </a:endParaRPr>
        </a:p>
      </dgm:t>
    </dgm:pt>
    <dgm:pt modelId="{C08D03C0-692E-4636-8C39-A4F166437A80}" type="parTrans" cxnId="{AE6BED90-4237-4327-B7AF-7DCC14D30C40}">
      <dgm:prSet/>
      <dgm:spPr/>
      <dgm:t>
        <a:bodyPr/>
        <a:lstStyle/>
        <a:p>
          <a:endParaRPr lang="en-US"/>
        </a:p>
      </dgm:t>
    </dgm:pt>
    <dgm:pt modelId="{67F49308-A6A3-4CB1-87D3-7BCAA1EA261B}" type="sibTrans" cxnId="{AE6BED90-4237-4327-B7AF-7DCC14D30C40}">
      <dgm:prSet/>
      <dgm:spPr/>
      <dgm:t>
        <a:bodyPr/>
        <a:lstStyle/>
        <a:p>
          <a:endParaRPr lang="en-US"/>
        </a:p>
      </dgm:t>
    </dgm:pt>
    <dgm:pt modelId="{A656C689-1331-4294-BF21-DB13E444784C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Managed Services</a:t>
          </a:r>
          <a:endParaRPr lang="en-US" dirty="0">
            <a:solidFill>
              <a:schemeClr val="bg1"/>
            </a:solidFill>
          </a:endParaRPr>
        </a:p>
      </dgm:t>
    </dgm:pt>
    <dgm:pt modelId="{FA5C861B-16C3-4665-8796-59DE5AD8A84A}" type="parTrans" cxnId="{A451DE19-3A6F-4B24-8A50-D8C5123C019A}">
      <dgm:prSet/>
      <dgm:spPr/>
      <dgm:t>
        <a:bodyPr/>
        <a:lstStyle/>
        <a:p>
          <a:endParaRPr lang="en-US"/>
        </a:p>
      </dgm:t>
    </dgm:pt>
    <dgm:pt modelId="{AC826A31-2521-4C26-8366-4E09534F0BAE}" type="sibTrans" cxnId="{A451DE19-3A6F-4B24-8A50-D8C5123C019A}">
      <dgm:prSet/>
      <dgm:spPr/>
      <dgm:t>
        <a:bodyPr/>
        <a:lstStyle/>
        <a:p>
          <a:endParaRPr lang="en-US"/>
        </a:p>
      </dgm:t>
    </dgm:pt>
    <dgm:pt modelId="{B9C01F32-6577-4E5D-B66B-7C921AC667A8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ProSupport</a:t>
          </a:r>
          <a:endParaRPr lang="en-US" dirty="0">
            <a:solidFill>
              <a:schemeClr val="bg1"/>
            </a:solidFill>
          </a:endParaRPr>
        </a:p>
      </dgm:t>
    </dgm:pt>
    <dgm:pt modelId="{FD22BA54-5370-417D-B089-0EAFB0A45108}" type="parTrans" cxnId="{63438B5E-ABED-48E0-9A52-2A5FEEAB40DF}">
      <dgm:prSet/>
      <dgm:spPr/>
      <dgm:t>
        <a:bodyPr/>
        <a:lstStyle/>
        <a:p>
          <a:endParaRPr lang="en-US"/>
        </a:p>
      </dgm:t>
    </dgm:pt>
    <dgm:pt modelId="{92C5A401-C9F7-4ED9-B999-AE9784F03A9A}" type="sibTrans" cxnId="{63438B5E-ABED-48E0-9A52-2A5FEEAB40DF}">
      <dgm:prSet/>
      <dgm:spPr/>
      <dgm:t>
        <a:bodyPr/>
        <a:lstStyle/>
        <a:p>
          <a:endParaRPr lang="en-US"/>
        </a:p>
      </dgm:t>
    </dgm:pt>
    <dgm:pt modelId="{8F12D6F1-EDF0-426F-9897-A63B8E71279D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Cost-efficient Model</a:t>
          </a:r>
          <a:endParaRPr lang="en-US" dirty="0">
            <a:solidFill>
              <a:schemeClr val="bg1"/>
            </a:solidFill>
          </a:endParaRPr>
        </a:p>
      </dgm:t>
    </dgm:pt>
    <dgm:pt modelId="{403225E5-D00E-4262-B038-293847B04C6F}" type="parTrans" cxnId="{605F78A2-E594-477F-984D-D61C3C09247D}">
      <dgm:prSet/>
      <dgm:spPr/>
      <dgm:t>
        <a:bodyPr/>
        <a:lstStyle/>
        <a:p>
          <a:endParaRPr lang="en-US"/>
        </a:p>
      </dgm:t>
    </dgm:pt>
    <dgm:pt modelId="{BB61E33D-6244-41A9-94EE-E02F8A5B1B2E}" type="sibTrans" cxnId="{605F78A2-E594-477F-984D-D61C3C09247D}">
      <dgm:prSet/>
      <dgm:spPr/>
      <dgm:t>
        <a:bodyPr/>
        <a:lstStyle/>
        <a:p>
          <a:endParaRPr lang="en-US"/>
        </a:p>
      </dgm:t>
    </dgm:pt>
    <dgm:pt modelId="{1CD49240-65D1-4416-BCE1-D3A2E843358D}">
      <dgm:prSet phldrT="[Text]"/>
      <dgm:spPr/>
      <dgm:t>
        <a:bodyPr/>
        <a:lstStyle/>
        <a:p>
          <a:r>
            <a:rPr lang="en-US" smtClean="0">
              <a:solidFill>
                <a:schemeClr val="bg1"/>
              </a:solidFill>
            </a:rPr>
            <a:t>Product Configurability &amp; Customization</a:t>
          </a:r>
          <a:endParaRPr lang="en-US" dirty="0">
            <a:solidFill>
              <a:schemeClr val="bg1"/>
            </a:solidFill>
          </a:endParaRPr>
        </a:p>
      </dgm:t>
    </dgm:pt>
    <dgm:pt modelId="{713B959C-1303-4AA1-8A47-2258844A5AFC}" type="parTrans" cxnId="{55811E2E-DCD2-40DA-9973-0424C520192A}">
      <dgm:prSet/>
      <dgm:spPr/>
      <dgm:t>
        <a:bodyPr/>
        <a:lstStyle/>
        <a:p>
          <a:endParaRPr lang="en-US"/>
        </a:p>
      </dgm:t>
    </dgm:pt>
    <dgm:pt modelId="{75D41B93-AEB2-48F9-81C8-392939547D9B}" type="sibTrans" cxnId="{55811E2E-DCD2-40DA-9973-0424C520192A}">
      <dgm:prSet/>
      <dgm:spPr/>
      <dgm:t>
        <a:bodyPr/>
        <a:lstStyle/>
        <a:p>
          <a:endParaRPr lang="en-US"/>
        </a:p>
      </dgm:t>
    </dgm:pt>
    <dgm:pt modelId="{09E69EF7-37F4-4AD0-B254-61294C5F8148}" type="pres">
      <dgm:prSet presAssocID="{1B385FEB-97AF-46A1-BADB-267CBC3381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1F2A38-AFB0-4E2C-895A-D565454DDB2C}" type="pres">
      <dgm:prSet presAssocID="{1B385FEB-97AF-46A1-BADB-267CBC3381D0}" presName="tSp" presStyleCnt="0"/>
      <dgm:spPr/>
      <dgm:t>
        <a:bodyPr/>
        <a:lstStyle/>
        <a:p>
          <a:endParaRPr lang="en-US"/>
        </a:p>
      </dgm:t>
    </dgm:pt>
    <dgm:pt modelId="{65DD3729-3ADB-4EE4-8CB8-946CCD3565A8}" type="pres">
      <dgm:prSet presAssocID="{1B385FEB-97AF-46A1-BADB-267CBC3381D0}" presName="bSp" presStyleCnt="0"/>
      <dgm:spPr/>
      <dgm:t>
        <a:bodyPr/>
        <a:lstStyle/>
        <a:p>
          <a:endParaRPr lang="en-US"/>
        </a:p>
      </dgm:t>
    </dgm:pt>
    <dgm:pt modelId="{078B3E6E-D78E-4BFD-A3C7-EEB228E3D22B}" type="pres">
      <dgm:prSet presAssocID="{1B385FEB-97AF-46A1-BADB-267CBC3381D0}" presName="process" presStyleCnt="0"/>
      <dgm:spPr/>
      <dgm:t>
        <a:bodyPr/>
        <a:lstStyle/>
        <a:p>
          <a:endParaRPr lang="en-US"/>
        </a:p>
      </dgm:t>
    </dgm:pt>
    <dgm:pt modelId="{718D88AC-46F4-4166-AC37-F3844B69E36B}" type="pres">
      <dgm:prSet presAssocID="{66651FBD-73B1-46FE-8256-07CD8F3981D3}" presName="composite1" presStyleCnt="0"/>
      <dgm:spPr/>
      <dgm:t>
        <a:bodyPr/>
        <a:lstStyle/>
        <a:p>
          <a:endParaRPr lang="en-US"/>
        </a:p>
      </dgm:t>
    </dgm:pt>
    <dgm:pt modelId="{A11CF5F7-1D61-45CD-BE30-D729DCC75883}" type="pres">
      <dgm:prSet presAssocID="{66651FBD-73B1-46FE-8256-07CD8F3981D3}" presName="dummyNode1" presStyleLbl="node1" presStyleIdx="0" presStyleCnt="3"/>
      <dgm:spPr/>
      <dgm:t>
        <a:bodyPr/>
        <a:lstStyle/>
        <a:p>
          <a:endParaRPr lang="en-US"/>
        </a:p>
      </dgm:t>
    </dgm:pt>
    <dgm:pt modelId="{F1052E6F-CFD4-4731-83AE-45C21B4AE5D7}" type="pres">
      <dgm:prSet presAssocID="{66651FBD-73B1-46FE-8256-07CD8F3981D3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174349-B27A-4BFE-B10B-E9115ABACEC7}" type="pres">
      <dgm:prSet presAssocID="{66651FBD-73B1-46FE-8256-07CD8F3981D3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535B71-A196-4137-89ED-34E8DEB54785}" type="pres">
      <dgm:prSet presAssocID="{66651FBD-73B1-46FE-8256-07CD8F3981D3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00A463-DA52-443B-885E-A2FB4A9F78AE}" type="pres">
      <dgm:prSet presAssocID="{66651FBD-73B1-46FE-8256-07CD8F3981D3}" presName="connSite1" presStyleCnt="0"/>
      <dgm:spPr/>
      <dgm:t>
        <a:bodyPr/>
        <a:lstStyle/>
        <a:p>
          <a:endParaRPr lang="en-US"/>
        </a:p>
      </dgm:t>
    </dgm:pt>
    <dgm:pt modelId="{FF21AD72-3392-4184-A1E9-DF7DEBFA438D}" type="pres">
      <dgm:prSet presAssocID="{48D76FA9-F4B9-4950-A27E-FAD4CE8A83CE}" presName="Name9" presStyleLbl="sibTrans2D1" presStyleIdx="0" presStyleCnt="2"/>
      <dgm:spPr/>
      <dgm:t>
        <a:bodyPr/>
        <a:lstStyle/>
        <a:p>
          <a:endParaRPr lang="en-US"/>
        </a:p>
      </dgm:t>
    </dgm:pt>
    <dgm:pt modelId="{9CDA7FDE-5558-4B6B-AC89-E60DBC7652E8}" type="pres">
      <dgm:prSet presAssocID="{94E84050-AA30-4976-A794-B2A3ABA1BFF7}" presName="composite2" presStyleCnt="0"/>
      <dgm:spPr/>
      <dgm:t>
        <a:bodyPr/>
        <a:lstStyle/>
        <a:p>
          <a:endParaRPr lang="en-US"/>
        </a:p>
      </dgm:t>
    </dgm:pt>
    <dgm:pt modelId="{99B95AE6-20BC-4618-A40D-C79F78419585}" type="pres">
      <dgm:prSet presAssocID="{94E84050-AA30-4976-A794-B2A3ABA1BFF7}" presName="dummyNode2" presStyleLbl="node1" presStyleIdx="0" presStyleCnt="3"/>
      <dgm:spPr/>
      <dgm:t>
        <a:bodyPr/>
        <a:lstStyle/>
        <a:p>
          <a:endParaRPr lang="en-US"/>
        </a:p>
      </dgm:t>
    </dgm:pt>
    <dgm:pt modelId="{32607E00-DC15-4C52-9D7D-8993F8195BB1}" type="pres">
      <dgm:prSet presAssocID="{94E84050-AA30-4976-A794-B2A3ABA1BFF7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00EF9C-BC80-4292-AA3F-F5653A61C409}" type="pres">
      <dgm:prSet presAssocID="{94E84050-AA30-4976-A794-B2A3ABA1BFF7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B0BB5B-49FB-47CC-8CB0-585EBDB07E99}" type="pres">
      <dgm:prSet presAssocID="{94E84050-AA30-4976-A794-B2A3ABA1BFF7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D0D3DB-B976-4E14-B709-3F74386960F8}" type="pres">
      <dgm:prSet presAssocID="{94E84050-AA30-4976-A794-B2A3ABA1BFF7}" presName="connSite2" presStyleCnt="0"/>
      <dgm:spPr/>
      <dgm:t>
        <a:bodyPr/>
        <a:lstStyle/>
        <a:p>
          <a:endParaRPr lang="en-US"/>
        </a:p>
      </dgm:t>
    </dgm:pt>
    <dgm:pt modelId="{37857B5C-E0E1-493E-B127-7EA6F9E83F3B}" type="pres">
      <dgm:prSet presAssocID="{DAEE96A0-3E74-4E3B-86F3-85D6851C3ABD}" presName="Name18" presStyleLbl="sibTrans2D1" presStyleIdx="1" presStyleCnt="2"/>
      <dgm:spPr/>
      <dgm:t>
        <a:bodyPr/>
        <a:lstStyle/>
        <a:p>
          <a:endParaRPr lang="en-US"/>
        </a:p>
      </dgm:t>
    </dgm:pt>
    <dgm:pt modelId="{30466065-C04C-4A4C-B40D-93389C1FDAF4}" type="pres">
      <dgm:prSet presAssocID="{3181EE54-2CEF-4189-9D79-CB1BC7F1FC06}" presName="composite1" presStyleCnt="0"/>
      <dgm:spPr/>
      <dgm:t>
        <a:bodyPr/>
        <a:lstStyle/>
        <a:p>
          <a:endParaRPr lang="en-US"/>
        </a:p>
      </dgm:t>
    </dgm:pt>
    <dgm:pt modelId="{EB9E1B62-789A-49EE-BD38-AC3337E7B7EF}" type="pres">
      <dgm:prSet presAssocID="{3181EE54-2CEF-4189-9D79-CB1BC7F1FC06}" presName="dummyNode1" presStyleLbl="node1" presStyleIdx="1" presStyleCnt="3"/>
      <dgm:spPr/>
      <dgm:t>
        <a:bodyPr/>
        <a:lstStyle/>
        <a:p>
          <a:endParaRPr lang="en-US"/>
        </a:p>
      </dgm:t>
    </dgm:pt>
    <dgm:pt modelId="{05BDE505-B6AD-40AD-B82D-0DBFB1E5E6CD}" type="pres">
      <dgm:prSet presAssocID="{3181EE54-2CEF-4189-9D79-CB1BC7F1FC06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0FE75F-0F51-4365-9A02-B4F93E4FB52C}" type="pres">
      <dgm:prSet presAssocID="{3181EE54-2CEF-4189-9D79-CB1BC7F1FC06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064F62-C26C-481B-BFC1-96B11C698A59}" type="pres">
      <dgm:prSet presAssocID="{3181EE54-2CEF-4189-9D79-CB1BC7F1FC06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7B3029-07E3-4773-925D-DD330AF30CBB}" type="pres">
      <dgm:prSet presAssocID="{3181EE54-2CEF-4189-9D79-CB1BC7F1FC06}" presName="connSite1" presStyleCnt="0"/>
      <dgm:spPr/>
      <dgm:t>
        <a:bodyPr/>
        <a:lstStyle/>
        <a:p>
          <a:endParaRPr lang="en-US"/>
        </a:p>
      </dgm:t>
    </dgm:pt>
  </dgm:ptLst>
  <dgm:cxnLst>
    <dgm:cxn modelId="{7B29EAE5-D4BC-4520-AAEC-4DE89EB9047A}" type="presOf" srcId="{48D76FA9-F4B9-4950-A27E-FAD4CE8A83CE}" destId="{FF21AD72-3392-4184-A1E9-DF7DEBFA438D}" srcOrd="0" destOrd="0" presId="urn:microsoft.com/office/officeart/2005/8/layout/hProcess4"/>
    <dgm:cxn modelId="{73443606-34B3-4F06-A33D-14E8CC47227D}" type="presOf" srcId="{8F12D6F1-EDF0-426F-9897-A63B8E71279D}" destId="{F1052E6F-CFD4-4731-83AE-45C21B4AE5D7}" srcOrd="0" destOrd="3" presId="urn:microsoft.com/office/officeart/2005/8/layout/hProcess4"/>
    <dgm:cxn modelId="{9B0626E3-BFC2-4E83-84A6-F66FD0D23F36}" type="presOf" srcId="{9914A9CF-3D49-4A40-8DC1-9EB6AEE92744}" destId="{AD174349-B27A-4BFE-B10B-E9115ABACEC7}" srcOrd="1" destOrd="2" presId="urn:microsoft.com/office/officeart/2005/8/layout/hProcess4"/>
    <dgm:cxn modelId="{A12837CA-8DF5-4DC3-B196-FAC60FAC2B5A}" type="presOf" srcId="{241E771F-193D-471D-B9A7-48E228B14D16}" destId="{32607E00-DC15-4C52-9D7D-8993F8195BB1}" srcOrd="0" destOrd="1" presId="urn:microsoft.com/office/officeart/2005/8/layout/hProcess4"/>
    <dgm:cxn modelId="{261E0111-F4CA-4176-A663-1DB913AEE438}" type="presOf" srcId="{1CD49240-65D1-4416-BCE1-D3A2E843358D}" destId="{AD174349-B27A-4BFE-B10B-E9115ABACEC7}" srcOrd="1" destOrd="0" presId="urn:microsoft.com/office/officeart/2005/8/layout/hProcess4"/>
    <dgm:cxn modelId="{3814D20B-7A25-4AAA-ABD9-E562EB7CC578}" type="presOf" srcId="{BC83B4B3-09F1-4807-B702-E4F1215BF959}" destId="{05BDE505-B6AD-40AD-B82D-0DBFB1E5E6CD}" srcOrd="0" destOrd="0" presId="urn:microsoft.com/office/officeart/2005/8/layout/hProcess4"/>
    <dgm:cxn modelId="{68506E41-3ABF-40BF-960C-98531950785E}" type="presOf" srcId="{8F12D6F1-EDF0-426F-9897-A63B8E71279D}" destId="{AD174349-B27A-4BFE-B10B-E9115ABACEC7}" srcOrd="1" destOrd="3" presId="urn:microsoft.com/office/officeart/2005/8/layout/hProcess4"/>
    <dgm:cxn modelId="{345F137D-209E-4587-AABB-A162C40431D6}" type="presOf" srcId="{B9C01F32-6577-4E5D-B66B-7C921AC667A8}" destId="{05BDE505-B6AD-40AD-B82D-0DBFB1E5E6CD}" srcOrd="0" destOrd="3" presId="urn:microsoft.com/office/officeart/2005/8/layout/hProcess4"/>
    <dgm:cxn modelId="{9EA1211B-C19A-415B-B3FF-4F2199824B98}" type="presOf" srcId="{1CD49240-65D1-4416-BCE1-D3A2E843358D}" destId="{F1052E6F-CFD4-4731-83AE-45C21B4AE5D7}" srcOrd="0" destOrd="0" presId="urn:microsoft.com/office/officeart/2005/8/layout/hProcess4"/>
    <dgm:cxn modelId="{EFBF4C1A-FCAA-44E2-8830-837D798064A0}" type="presOf" srcId="{F55C852A-36A6-4743-91E3-8AA74CA9D313}" destId="{32607E00-DC15-4C52-9D7D-8993F8195BB1}" srcOrd="0" destOrd="3" presId="urn:microsoft.com/office/officeart/2005/8/layout/hProcess4"/>
    <dgm:cxn modelId="{779CA712-62AB-4397-B4E1-D115D6D2E137}" type="presOf" srcId="{917C6465-8CA2-470E-9E87-2E777D3262DF}" destId="{5B00EF9C-BC80-4292-AA3F-F5653A61C409}" srcOrd="1" destOrd="4" presId="urn:microsoft.com/office/officeart/2005/8/layout/hProcess4"/>
    <dgm:cxn modelId="{E3733C62-B1ED-418F-8232-8287DE86171C}" srcId="{94E84050-AA30-4976-A794-B2A3ABA1BFF7}" destId="{917C6465-8CA2-470E-9E87-2E777D3262DF}" srcOrd="4" destOrd="0" parTransId="{9229016C-85DD-4CD4-A723-FC61DD5C99CD}" sibTransId="{E71363D3-7A21-4125-BC8A-C66A46B5D100}"/>
    <dgm:cxn modelId="{FA083A7E-D829-4903-B093-8742833BBE9F}" type="presOf" srcId="{DAEE96A0-3E74-4E3B-86F3-85D6851C3ABD}" destId="{37857B5C-E0E1-493E-B127-7EA6F9E83F3B}" srcOrd="0" destOrd="0" presId="urn:microsoft.com/office/officeart/2005/8/layout/hProcess4"/>
    <dgm:cxn modelId="{92DC05D9-12E5-4AC7-AD16-E7F0D33F8156}" type="presOf" srcId="{D6861FBE-FEA2-45C6-9A19-628577D08E20}" destId="{5B00EF9C-BC80-4292-AA3F-F5653A61C409}" srcOrd="1" destOrd="0" presId="urn:microsoft.com/office/officeart/2005/8/layout/hProcess4"/>
    <dgm:cxn modelId="{5DF86C24-AD6E-434F-8256-FC562B554A89}" type="presOf" srcId="{D6861FBE-FEA2-45C6-9A19-628577D08E20}" destId="{32607E00-DC15-4C52-9D7D-8993F8195BB1}" srcOrd="0" destOrd="0" presId="urn:microsoft.com/office/officeart/2005/8/layout/hProcess4"/>
    <dgm:cxn modelId="{E5C4E115-69BC-459E-9551-BC16CDF3702B}" type="presOf" srcId="{241E771F-193D-471D-B9A7-48E228B14D16}" destId="{5B00EF9C-BC80-4292-AA3F-F5653A61C409}" srcOrd="1" destOrd="1" presId="urn:microsoft.com/office/officeart/2005/8/layout/hProcess4"/>
    <dgm:cxn modelId="{8FBA6CC9-3F24-49A6-9AA6-0C847E329A81}" type="presOf" srcId="{05594DBE-AB35-41FB-9D03-DFB4607C8B9A}" destId="{5B00EF9C-BC80-4292-AA3F-F5653A61C409}" srcOrd="1" destOrd="2" presId="urn:microsoft.com/office/officeart/2005/8/layout/hProcess4"/>
    <dgm:cxn modelId="{57151535-10BD-45C7-9891-983113DE14AB}" type="presOf" srcId="{05594DBE-AB35-41FB-9D03-DFB4607C8B9A}" destId="{32607E00-DC15-4C52-9D7D-8993F8195BB1}" srcOrd="0" destOrd="2" presId="urn:microsoft.com/office/officeart/2005/8/layout/hProcess4"/>
    <dgm:cxn modelId="{2D94A848-F1E5-4A82-906B-340714DE0131}" type="presOf" srcId="{67DAB6B5-83A8-4FB8-A655-88E51E9A2EC6}" destId="{05BDE505-B6AD-40AD-B82D-0DBFB1E5E6CD}" srcOrd="0" destOrd="4" presId="urn:microsoft.com/office/officeart/2005/8/layout/hProcess4"/>
    <dgm:cxn modelId="{508E2FA5-025F-4E4F-AB2C-A6E9509FEB43}" type="presOf" srcId="{A656C689-1331-4294-BF21-DB13E444784C}" destId="{05BDE505-B6AD-40AD-B82D-0DBFB1E5E6CD}" srcOrd="0" destOrd="2" presId="urn:microsoft.com/office/officeart/2005/8/layout/hProcess4"/>
    <dgm:cxn modelId="{D5162F68-F4ED-4A4C-834F-67441B32BBEB}" type="presOf" srcId="{B9C01F32-6577-4E5D-B66B-7C921AC667A8}" destId="{930FE75F-0F51-4365-9A02-B4F93E4FB52C}" srcOrd="1" destOrd="3" presId="urn:microsoft.com/office/officeart/2005/8/layout/hProcess4"/>
    <dgm:cxn modelId="{AD954159-177C-4E29-845A-096CDD17E80D}" type="presOf" srcId="{3181EE54-2CEF-4189-9D79-CB1BC7F1FC06}" destId="{FD064F62-C26C-481B-BFC1-96B11C698A59}" srcOrd="0" destOrd="0" presId="urn:microsoft.com/office/officeart/2005/8/layout/hProcess4"/>
    <dgm:cxn modelId="{4180F778-E289-4AF3-B4D4-A9548C1A55A0}" srcId="{66651FBD-73B1-46FE-8256-07CD8F3981D3}" destId="{DE0B1EB3-B1EA-4473-94EE-F2C507F2EE7D}" srcOrd="1" destOrd="0" parTransId="{DED1A622-1FAF-4295-A13D-0A704999BA0D}" sibTransId="{2B3054B7-2A46-413E-8452-5244EF297D6A}"/>
    <dgm:cxn modelId="{782F5DFA-F19F-4330-98A9-594C86154ACF}" srcId="{94E84050-AA30-4976-A794-B2A3ABA1BFF7}" destId="{D6861FBE-FEA2-45C6-9A19-628577D08E20}" srcOrd="0" destOrd="0" parTransId="{27FA28B0-51CD-495E-95FA-FE2FA19ACC33}" sibTransId="{D38ED6C4-E199-4E08-BF54-41A49AAAAA63}"/>
    <dgm:cxn modelId="{55811E2E-DCD2-40DA-9973-0424C520192A}" srcId="{66651FBD-73B1-46FE-8256-07CD8F3981D3}" destId="{1CD49240-65D1-4416-BCE1-D3A2E843358D}" srcOrd="0" destOrd="0" parTransId="{713B959C-1303-4AA1-8A47-2258844A5AFC}" sibTransId="{75D41B93-AEB2-48F9-81C8-392939547D9B}"/>
    <dgm:cxn modelId="{A6C2417D-53F1-4267-832E-2B8A313E0FCA}" srcId="{94E84050-AA30-4976-A794-B2A3ABA1BFF7}" destId="{F55C852A-36A6-4743-91E3-8AA74CA9D313}" srcOrd="3" destOrd="0" parTransId="{093D0D1E-AA40-4595-B20A-927157730118}" sibTransId="{0342343A-9D6F-4955-98F2-51FD24ECBAB6}"/>
    <dgm:cxn modelId="{63438B5E-ABED-48E0-9A52-2A5FEEAB40DF}" srcId="{3181EE54-2CEF-4189-9D79-CB1BC7F1FC06}" destId="{B9C01F32-6577-4E5D-B66B-7C921AC667A8}" srcOrd="3" destOrd="0" parTransId="{FD22BA54-5370-417D-B089-0EAFB0A45108}" sibTransId="{92C5A401-C9F7-4ED9-B999-AE9784F03A9A}"/>
    <dgm:cxn modelId="{FCE4CBC8-E3AA-47A2-A8D6-D47386917B8C}" type="presOf" srcId="{A7A22490-743F-4D93-A084-088B458EDAB5}" destId="{05BDE505-B6AD-40AD-B82D-0DBFB1E5E6CD}" srcOrd="0" destOrd="1" presId="urn:microsoft.com/office/officeart/2005/8/layout/hProcess4"/>
    <dgm:cxn modelId="{507353AA-01E8-431F-B5E3-E0B8FC427F9C}" srcId="{94E84050-AA30-4976-A794-B2A3ABA1BFF7}" destId="{05594DBE-AB35-41FB-9D03-DFB4607C8B9A}" srcOrd="2" destOrd="0" parTransId="{022180B9-F454-4B03-AD69-E07C24E00D57}" sibTransId="{3B4C52C3-865A-4AD8-9754-F90998337CB7}"/>
    <dgm:cxn modelId="{A451DE19-3A6F-4B24-8A50-D8C5123C019A}" srcId="{3181EE54-2CEF-4189-9D79-CB1BC7F1FC06}" destId="{A656C689-1331-4294-BF21-DB13E444784C}" srcOrd="2" destOrd="0" parTransId="{FA5C861B-16C3-4665-8796-59DE5AD8A84A}" sibTransId="{AC826A31-2521-4C26-8366-4E09534F0BAE}"/>
    <dgm:cxn modelId="{9362BC75-61DC-41FA-9E24-4F5CCDC57885}" type="presOf" srcId="{DE0B1EB3-B1EA-4473-94EE-F2C507F2EE7D}" destId="{AD174349-B27A-4BFE-B10B-E9115ABACEC7}" srcOrd="1" destOrd="1" presId="urn:microsoft.com/office/officeart/2005/8/layout/hProcess4"/>
    <dgm:cxn modelId="{EBC590A8-2008-4C73-B109-9BBA0534DE6F}" srcId="{1B385FEB-97AF-46A1-BADB-267CBC3381D0}" destId="{3181EE54-2CEF-4189-9D79-CB1BC7F1FC06}" srcOrd="2" destOrd="0" parTransId="{361DA7F1-1835-4FB4-8C81-DDA6F9B58258}" sibTransId="{0382ED0B-12A4-45ED-9A66-197C98FAE392}"/>
    <dgm:cxn modelId="{93952CCC-D3D6-4591-877D-8B33BCC60B75}" srcId="{94E84050-AA30-4976-A794-B2A3ABA1BFF7}" destId="{241E771F-193D-471D-B9A7-48E228B14D16}" srcOrd="1" destOrd="0" parTransId="{1B45C354-2AA9-4332-82DA-3B845B6BD290}" sibTransId="{FEFF0219-149E-4D97-9BA0-C659BA746115}"/>
    <dgm:cxn modelId="{08C1DDA6-A594-4E9B-8F2D-15247770563E}" type="presOf" srcId="{917C6465-8CA2-470E-9E87-2E777D3262DF}" destId="{32607E00-DC15-4C52-9D7D-8993F8195BB1}" srcOrd="0" destOrd="4" presId="urn:microsoft.com/office/officeart/2005/8/layout/hProcess4"/>
    <dgm:cxn modelId="{F2E59B6D-CA58-4485-AFB2-3ACB235D7B72}" type="presOf" srcId="{94E84050-AA30-4976-A794-B2A3ABA1BFF7}" destId="{B9B0BB5B-49FB-47CC-8CB0-585EBDB07E99}" srcOrd="0" destOrd="0" presId="urn:microsoft.com/office/officeart/2005/8/layout/hProcess4"/>
    <dgm:cxn modelId="{4A1BC2D4-BC6A-4A3D-9234-DABCB58828BA}" srcId="{1B385FEB-97AF-46A1-BADB-267CBC3381D0}" destId="{94E84050-AA30-4976-A794-B2A3ABA1BFF7}" srcOrd="1" destOrd="0" parTransId="{F9C88408-E436-4F6D-BFB0-575B000D5704}" sibTransId="{DAEE96A0-3E74-4E3B-86F3-85D6851C3ABD}"/>
    <dgm:cxn modelId="{39AF7403-20E5-4366-8DE5-372CF3272CEE}" srcId="{3181EE54-2CEF-4189-9D79-CB1BC7F1FC06}" destId="{67DAB6B5-83A8-4FB8-A655-88E51E9A2EC6}" srcOrd="4" destOrd="0" parTransId="{44DD3FD0-9994-460B-8E54-976B0B26B0B6}" sibTransId="{47648351-CB17-4F31-A4FA-FB5A9726F10D}"/>
    <dgm:cxn modelId="{9C977938-7F9D-4559-86E9-0894D35A2808}" type="presOf" srcId="{66651FBD-73B1-46FE-8256-07CD8F3981D3}" destId="{79535B71-A196-4137-89ED-34E8DEB54785}" srcOrd="0" destOrd="0" presId="urn:microsoft.com/office/officeart/2005/8/layout/hProcess4"/>
    <dgm:cxn modelId="{2AB655D9-D101-47DB-AFF9-137A66768231}" type="presOf" srcId="{BC83B4B3-09F1-4807-B702-E4F1215BF959}" destId="{930FE75F-0F51-4365-9A02-B4F93E4FB52C}" srcOrd="1" destOrd="0" presId="urn:microsoft.com/office/officeart/2005/8/layout/hProcess4"/>
    <dgm:cxn modelId="{401DA8A9-8D00-4A31-B3DE-4D47883B7098}" srcId="{3181EE54-2CEF-4189-9D79-CB1BC7F1FC06}" destId="{A7A22490-743F-4D93-A084-088B458EDAB5}" srcOrd="1" destOrd="0" parTransId="{26D83EDA-6DB5-4596-AF73-A8648FCC383D}" sibTransId="{940F252E-F234-4617-AC6E-737D5548D7ED}"/>
    <dgm:cxn modelId="{4AE5867D-4044-4485-A88E-F042BE64E252}" type="presOf" srcId="{A7A22490-743F-4D93-A084-088B458EDAB5}" destId="{930FE75F-0F51-4365-9A02-B4F93E4FB52C}" srcOrd="1" destOrd="1" presId="urn:microsoft.com/office/officeart/2005/8/layout/hProcess4"/>
    <dgm:cxn modelId="{C0C1458A-3F05-41D0-82DD-2A09F272AEB0}" srcId="{1B385FEB-97AF-46A1-BADB-267CBC3381D0}" destId="{66651FBD-73B1-46FE-8256-07CD8F3981D3}" srcOrd="0" destOrd="0" parTransId="{F60C4368-38EE-4FE3-B3C8-E68A8D0B537E}" sibTransId="{48D76FA9-F4B9-4950-A27E-FAD4CE8A83CE}"/>
    <dgm:cxn modelId="{605F78A2-E594-477F-984D-D61C3C09247D}" srcId="{66651FBD-73B1-46FE-8256-07CD8F3981D3}" destId="{8F12D6F1-EDF0-426F-9897-A63B8E71279D}" srcOrd="3" destOrd="0" parTransId="{403225E5-D00E-4262-B038-293847B04C6F}" sibTransId="{BB61E33D-6244-41A9-94EE-E02F8A5B1B2E}"/>
    <dgm:cxn modelId="{7A59EACB-A09C-4DB8-A00B-2C6D9AC52CA5}" type="presOf" srcId="{F55C852A-36A6-4743-91E3-8AA74CA9D313}" destId="{5B00EF9C-BC80-4292-AA3F-F5653A61C409}" srcOrd="1" destOrd="3" presId="urn:microsoft.com/office/officeart/2005/8/layout/hProcess4"/>
    <dgm:cxn modelId="{121F95DF-A400-42FD-8BB1-66F57691D67F}" type="presOf" srcId="{67DAB6B5-83A8-4FB8-A655-88E51E9A2EC6}" destId="{930FE75F-0F51-4365-9A02-B4F93E4FB52C}" srcOrd="1" destOrd="4" presId="urn:microsoft.com/office/officeart/2005/8/layout/hProcess4"/>
    <dgm:cxn modelId="{AE6BED90-4237-4327-B7AF-7DCC14D30C40}" srcId="{66651FBD-73B1-46FE-8256-07CD8F3981D3}" destId="{9914A9CF-3D49-4A40-8DC1-9EB6AEE92744}" srcOrd="2" destOrd="0" parTransId="{C08D03C0-692E-4636-8C39-A4F166437A80}" sibTransId="{67F49308-A6A3-4CB1-87D3-7BCAA1EA261B}"/>
    <dgm:cxn modelId="{79FFB55C-AAE2-47A1-9520-F3BD5E4C7C63}" type="presOf" srcId="{9914A9CF-3D49-4A40-8DC1-9EB6AEE92744}" destId="{F1052E6F-CFD4-4731-83AE-45C21B4AE5D7}" srcOrd="0" destOrd="2" presId="urn:microsoft.com/office/officeart/2005/8/layout/hProcess4"/>
    <dgm:cxn modelId="{613248D0-F37A-4DEF-A9BC-1327AA828A2A}" type="presOf" srcId="{DE0B1EB3-B1EA-4473-94EE-F2C507F2EE7D}" destId="{F1052E6F-CFD4-4731-83AE-45C21B4AE5D7}" srcOrd="0" destOrd="1" presId="urn:microsoft.com/office/officeart/2005/8/layout/hProcess4"/>
    <dgm:cxn modelId="{01A51728-1800-4951-A234-9B82AAB6301E}" type="presOf" srcId="{A656C689-1331-4294-BF21-DB13E444784C}" destId="{930FE75F-0F51-4365-9A02-B4F93E4FB52C}" srcOrd="1" destOrd="2" presId="urn:microsoft.com/office/officeart/2005/8/layout/hProcess4"/>
    <dgm:cxn modelId="{7093F43F-BDAC-497F-9738-057786AE357E}" type="presOf" srcId="{1B385FEB-97AF-46A1-BADB-267CBC3381D0}" destId="{09E69EF7-37F4-4AD0-B254-61294C5F8148}" srcOrd="0" destOrd="0" presId="urn:microsoft.com/office/officeart/2005/8/layout/hProcess4"/>
    <dgm:cxn modelId="{360936A2-B3A9-419E-AF25-A2078B9A575F}" srcId="{3181EE54-2CEF-4189-9D79-CB1BC7F1FC06}" destId="{BC83B4B3-09F1-4807-B702-E4F1215BF959}" srcOrd="0" destOrd="0" parTransId="{6C0396EA-A12E-47B9-A1FC-80DAB121D692}" sibTransId="{B1ECEC73-9601-4C27-B398-18357C1B7311}"/>
    <dgm:cxn modelId="{1C7F0513-7D6A-4741-8732-7E7DF4A1C6EC}" type="presParOf" srcId="{09E69EF7-37F4-4AD0-B254-61294C5F8148}" destId="{481F2A38-AFB0-4E2C-895A-D565454DDB2C}" srcOrd="0" destOrd="0" presId="urn:microsoft.com/office/officeart/2005/8/layout/hProcess4"/>
    <dgm:cxn modelId="{6A49E5C0-CF8D-4983-93D4-A9881F08C7FC}" type="presParOf" srcId="{09E69EF7-37F4-4AD0-B254-61294C5F8148}" destId="{65DD3729-3ADB-4EE4-8CB8-946CCD3565A8}" srcOrd="1" destOrd="0" presId="urn:microsoft.com/office/officeart/2005/8/layout/hProcess4"/>
    <dgm:cxn modelId="{9E3332A7-DEC6-4A14-B47C-D18AAFFEDE91}" type="presParOf" srcId="{09E69EF7-37F4-4AD0-B254-61294C5F8148}" destId="{078B3E6E-D78E-4BFD-A3C7-EEB228E3D22B}" srcOrd="2" destOrd="0" presId="urn:microsoft.com/office/officeart/2005/8/layout/hProcess4"/>
    <dgm:cxn modelId="{51A8479A-DBB5-412D-AC28-8DA9C557D07C}" type="presParOf" srcId="{078B3E6E-D78E-4BFD-A3C7-EEB228E3D22B}" destId="{718D88AC-46F4-4166-AC37-F3844B69E36B}" srcOrd="0" destOrd="0" presId="urn:microsoft.com/office/officeart/2005/8/layout/hProcess4"/>
    <dgm:cxn modelId="{1E6CF559-C5A3-49A0-9EB7-D74557B82969}" type="presParOf" srcId="{718D88AC-46F4-4166-AC37-F3844B69E36B}" destId="{A11CF5F7-1D61-45CD-BE30-D729DCC75883}" srcOrd="0" destOrd="0" presId="urn:microsoft.com/office/officeart/2005/8/layout/hProcess4"/>
    <dgm:cxn modelId="{FF4F3976-994E-4588-BB49-68950B087C5E}" type="presParOf" srcId="{718D88AC-46F4-4166-AC37-F3844B69E36B}" destId="{F1052E6F-CFD4-4731-83AE-45C21B4AE5D7}" srcOrd="1" destOrd="0" presId="urn:microsoft.com/office/officeart/2005/8/layout/hProcess4"/>
    <dgm:cxn modelId="{8BA00E59-4528-444A-9879-4BC44F9F1294}" type="presParOf" srcId="{718D88AC-46F4-4166-AC37-F3844B69E36B}" destId="{AD174349-B27A-4BFE-B10B-E9115ABACEC7}" srcOrd="2" destOrd="0" presId="urn:microsoft.com/office/officeart/2005/8/layout/hProcess4"/>
    <dgm:cxn modelId="{A8ECEC38-0744-4E6D-8D0E-AE2E6EBBD6EB}" type="presParOf" srcId="{718D88AC-46F4-4166-AC37-F3844B69E36B}" destId="{79535B71-A196-4137-89ED-34E8DEB54785}" srcOrd="3" destOrd="0" presId="urn:microsoft.com/office/officeart/2005/8/layout/hProcess4"/>
    <dgm:cxn modelId="{1EE26871-EA56-4A6B-815D-9F3FEB05CCB9}" type="presParOf" srcId="{718D88AC-46F4-4166-AC37-F3844B69E36B}" destId="{8100A463-DA52-443B-885E-A2FB4A9F78AE}" srcOrd="4" destOrd="0" presId="urn:microsoft.com/office/officeart/2005/8/layout/hProcess4"/>
    <dgm:cxn modelId="{82D569C2-F60D-4A2A-B354-60D58A8A25A9}" type="presParOf" srcId="{078B3E6E-D78E-4BFD-A3C7-EEB228E3D22B}" destId="{FF21AD72-3392-4184-A1E9-DF7DEBFA438D}" srcOrd="1" destOrd="0" presId="urn:microsoft.com/office/officeart/2005/8/layout/hProcess4"/>
    <dgm:cxn modelId="{D3D5949A-34C4-4009-97D2-3CC29C87E964}" type="presParOf" srcId="{078B3E6E-D78E-4BFD-A3C7-EEB228E3D22B}" destId="{9CDA7FDE-5558-4B6B-AC89-E60DBC7652E8}" srcOrd="2" destOrd="0" presId="urn:microsoft.com/office/officeart/2005/8/layout/hProcess4"/>
    <dgm:cxn modelId="{716E72EA-38EF-462A-9C1D-C18EE0482CA7}" type="presParOf" srcId="{9CDA7FDE-5558-4B6B-AC89-E60DBC7652E8}" destId="{99B95AE6-20BC-4618-A40D-C79F78419585}" srcOrd="0" destOrd="0" presId="urn:microsoft.com/office/officeart/2005/8/layout/hProcess4"/>
    <dgm:cxn modelId="{397CF5BC-D874-4D82-BD05-8B619E71967C}" type="presParOf" srcId="{9CDA7FDE-5558-4B6B-AC89-E60DBC7652E8}" destId="{32607E00-DC15-4C52-9D7D-8993F8195BB1}" srcOrd="1" destOrd="0" presId="urn:microsoft.com/office/officeart/2005/8/layout/hProcess4"/>
    <dgm:cxn modelId="{891F1937-0028-40E1-9360-0A9B39B705AD}" type="presParOf" srcId="{9CDA7FDE-5558-4B6B-AC89-E60DBC7652E8}" destId="{5B00EF9C-BC80-4292-AA3F-F5653A61C409}" srcOrd="2" destOrd="0" presId="urn:microsoft.com/office/officeart/2005/8/layout/hProcess4"/>
    <dgm:cxn modelId="{59C9E7C2-9943-4140-ABE2-8B5B795D95FF}" type="presParOf" srcId="{9CDA7FDE-5558-4B6B-AC89-E60DBC7652E8}" destId="{B9B0BB5B-49FB-47CC-8CB0-585EBDB07E99}" srcOrd="3" destOrd="0" presId="urn:microsoft.com/office/officeart/2005/8/layout/hProcess4"/>
    <dgm:cxn modelId="{A48C9DAC-E3A6-4932-A24D-82E15D89B17A}" type="presParOf" srcId="{9CDA7FDE-5558-4B6B-AC89-E60DBC7652E8}" destId="{ADD0D3DB-B976-4E14-B709-3F74386960F8}" srcOrd="4" destOrd="0" presId="urn:microsoft.com/office/officeart/2005/8/layout/hProcess4"/>
    <dgm:cxn modelId="{76EA66F3-EBB2-47DC-AD02-40F25C0E6063}" type="presParOf" srcId="{078B3E6E-D78E-4BFD-A3C7-EEB228E3D22B}" destId="{37857B5C-E0E1-493E-B127-7EA6F9E83F3B}" srcOrd="3" destOrd="0" presId="urn:microsoft.com/office/officeart/2005/8/layout/hProcess4"/>
    <dgm:cxn modelId="{FEF569FF-7501-4906-A715-74A0FB81EC5B}" type="presParOf" srcId="{078B3E6E-D78E-4BFD-A3C7-EEB228E3D22B}" destId="{30466065-C04C-4A4C-B40D-93389C1FDAF4}" srcOrd="4" destOrd="0" presId="urn:microsoft.com/office/officeart/2005/8/layout/hProcess4"/>
    <dgm:cxn modelId="{8953DDAC-0B06-4F74-A51D-0603ABA721FB}" type="presParOf" srcId="{30466065-C04C-4A4C-B40D-93389C1FDAF4}" destId="{EB9E1B62-789A-49EE-BD38-AC3337E7B7EF}" srcOrd="0" destOrd="0" presId="urn:microsoft.com/office/officeart/2005/8/layout/hProcess4"/>
    <dgm:cxn modelId="{879550D2-1A38-4CF3-BFBD-E4A97F44770A}" type="presParOf" srcId="{30466065-C04C-4A4C-B40D-93389C1FDAF4}" destId="{05BDE505-B6AD-40AD-B82D-0DBFB1E5E6CD}" srcOrd="1" destOrd="0" presId="urn:microsoft.com/office/officeart/2005/8/layout/hProcess4"/>
    <dgm:cxn modelId="{0F4B8429-B3B4-40C6-B33F-10313D0FC3F2}" type="presParOf" srcId="{30466065-C04C-4A4C-B40D-93389C1FDAF4}" destId="{930FE75F-0F51-4365-9A02-B4F93E4FB52C}" srcOrd="2" destOrd="0" presId="urn:microsoft.com/office/officeart/2005/8/layout/hProcess4"/>
    <dgm:cxn modelId="{BC814C23-B55A-4846-837B-25998B6377C4}" type="presParOf" srcId="{30466065-C04C-4A4C-B40D-93389C1FDAF4}" destId="{FD064F62-C26C-481B-BFC1-96B11C698A59}" srcOrd="3" destOrd="0" presId="urn:microsoft.com/office/officeart/2005/8/layout/hProcess4"/>
    <dgm:cxn modelId="{681052B9-B300-44C3-8970-B70F40669771}" type="presParOf" srcId="{30466065-C04C-4A4C-B40D-93389C1FDAF4}" destId="{177B3029-07E3-4773-925D-DD330AF30CBB}" srcOrd="4" destOrd="0" presId="urn:microsoft.com/office/officeart/2005/8/layout/h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37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3" tIns="45328" rIns="90653" bIns="45328" numCol="1" anchor="t" anchorCtr="0" compatLnSpc="1">
            <a:prstTxWarp prst="textNoShape">
              <a:avLst/>
            </a:prstTxWarp>
          </a:bodyPr>
          <a:lstStyle>
            <a:lvl1pPr algn="l" defTabSz="906463" eaLnBrk="0" hangingPunct="0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14775" y="0"/>
            <a:ext cx="29352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3" tIns="45328" rIns="90653" bIns="45328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96338"/>
            <a:ext cx="2933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3" tIns="45328" rIns="90653" bIns="45328" numCol="1" anchor="b" anchorCtr="0" compatLnSpc="1">
            <a:prstTxWarp prst="textNoShape">
              <a:avLst/>
            </a:prstTxWarp>
          </a:bodyPr>
          <a:lstStyle>
            <a:lvl1pPr algn="l" defTabSz="906463" eaLnBrk="0" hangingPunct="0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14775" y="8796338"/>
            <a:ext cx="29352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3" tIns="45328" rIns="90653" bIns="45328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FEF8E9F8-A860-4A25-8116-1AF9E0794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37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3" tIns="45328" rIns="90653" bIns="45328" numCol="1" anchor="t" anchorCtr="0" compatLnSpc="1">
            <a:prstTxWarp prst="textNoShape">
              <a:avLst/>
            </a:prstTxWarp>
          </a:bodyPr>
          <a:lstStyle>
            <a:lvl1pPr algn="l" defTabSz="906463" eaLnBrk="0" hangingPunct="0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14775" y="0"/>
            <a:ext cx="293528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3" tIns="45328" rIns="90653" bIns="45328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9500" y="687388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435475"/>
            <a:ext cx="5043487" cy="412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3" tIns="45328" rIns="90653" bIns="45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96338"/>
            <a:ext cx="2933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3" tIns="45328" rIns="90653" bIns="45328" numCol="1" anchor="b" anchorCtr="0" compatLnSpc="1">
            <a:prstTxWarp prst="textNoShape">
              <a:avLst/>
            </a:prstTxWarp>
          </a:bodyPr>
          <a:lstStyle>
            <a:lvl1pPr algn="l" defTabSz="906463" eaLnBrk="0" hangingPunct="0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14775" y="8796338"/>
            <a:ext cx="29352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53" tIns="45328" rIns="90653" bIns="45328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lnSpc>
                <a:spcPct val="100000"/>
              </a:lnSpc>
              <a:spcBef>
                <a:spcPct val="0"/>
              </a:spcBef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DDC739A8-C61B-4150-A345-B2F60B0E8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lnSpc>
                <a:spcPct val="80000"/>
              </a:lnSpc>
            </a:pPr>
            <a:r>
              <a:rPr lang="en-US" sz="500" b="1" smtClean="0"/>
              <a:t>ASG Complex Solutions – HPC Presentation</a:t>
            </a:r>
          </a:p>
          <a:p>
            <a:pPr marL="228600" indent="-228600">
              <a:lnSpc>
                <a:spcPct val="80000"/>
              </a:lnSpc>
            </a:pPr>
            <a:r>
              <a:rPr lang="en-US" sz="500" b="1" smtClean="0"/>
              <a:t>This presentation has only been tested on Windows XP running PowerPoint 2003</a:t>
            </a:r>
          </a:p>
          <a:p>
            <a:pPr marL="228600" indent="-228600">
              <a:lnSpc>
                <a:spcPct val="80000"/>
              </a:lnSpc>
            </a:pPr>
            <a:endParaRPr lang="en-US" sz="100" b="1" smtClean="0"/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Developed and maintained by David S. Lee </a:t>
            </a:r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ASG Complex Solutions Manager – reporting to Tim Carroll (tim_carroll@dell.com)</a:t>
            </a:r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david_s_lee@dell.com </a:t>
            </a:r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651-275-9601</a:t>
            </a:r>
          </a:p>
          <a:p>
            <a:pPr marL="228600" indent="-228600">
              <a:lnSpc>
                <a:spcPct val="80000"/>
              </a:lnSpc>
            </a:pPr>
            <a:endParaRPr lang="en-US" sz="500" b="1" smtClean="0"/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If you have any comments or corrections please get in touch with me.</a:t>
            </a:r>
          </a:p>
          <a:p>
            <a:pPr marL="228600" indent="-228600">
              <a:lnSpc>
                <a:spcPct val="80000"/>
              </a:lnSpc>
            </a:pPr>
            <a:endParaRPr lang="en-US" sz="100" b="1" smtClean="0"/>
          </a:p>
          <a:p>
            <a:pPr marL="228600" indent="-228600">
              <a:lnSpc>
                <a:spcPct val="80000"/>
              </a:lnSpc>
            </a:pPr>
            <a:r>
              <a:rPr lang="en-US" sz="500" b="1" smtClean="0"/>
              <a:t>ASG Complex Solutions is on SALESEDGE!  Add the ASG Complex Solutions Dashboard to your SALESEGDE Interface</a:t>
            </a:r>
          </a:p>
          <a:p>
            <a:pPr marL="228600" indent="-228600">
              <a:lnSpc>
                <a:spcPct val="80000"/>
              </a:lnSpc>
            </a:pPr>
            <a:r>
              <a:rPr lang="en-US" sz="800" b="1" i="1" smtClean="0"/>
              <a:t>Add the ASG Complex Solutions Dashboard to your Group Pages!</a:t>
            </a:r>
          </a:p>
          <a:p>
            <a:pPr marL="228600" indent="-228600">
              <a:lnSpc>
                <a:spcPct val="80000"/>
              </a:lnSpc>
            </a:pPr>
            <a:r>
              <a:rPr lang="en-US" sz="800" b="1" i="1" smtClean="0"/>
              <a:t>Go to SalesEdge http://salesedge.dell.com/mygroups </a:t>
            </a:r>
          </a:p>
          <a:p>
            <a:pPr marL="228600" indent="-228600">
              <a:lnSpc>
                <a:spcPct val="80000"/>
              </a:lnSpc>
            </a:pPr>
            <a:r>
              <a:rPr lang="en-US" sz="800" b="1" i="1" smtClean="0"/>
              <a:t>Click on Preferences / Under Available Dashboards select ASG Complex Solutions</a:t>
            </a:r>
          </a:p>
          <a:p>
            <a:pPr marL="228600" indent="-228600">
              <a:lnSpc>
                <a:spcPct val="80000"/>
              </a:lnSpc>
            </a:pPr>
            <a:r>
              <a:rPr lang="en-US" sz="800" b="1" i="1" smtClean="0"/>
              <a:t>Click on OK - You now have ASG Complex Solutions Dashboard under My Group Pages tab.</a:t>
            </a:r>
          </a:p>
          <a:p>
            <a:pPr marL="228600" indent="-228600">
              <a:lnSpc>
                <a:spcPct val="80000"/>
              </a:lnSpc>
            </a:pPr>
            <a:r>
              <a:rPr lang="en-US" sz="500" b="1" smtClean="0"/>
              <a:t/>
            </a:r>
            <a:br>
              <a:rPr lang="en-US" sz="500" b="1" smtClean="0"/>
            </a:br>
            <a:r>
              <a:rPr lang="en-US" sz="100" b="1" smtClean="0">
                <a:solidFill>
                  <a:srgbClr val="FF3300"/>
                </a:solidFill>
              </a:rPr>
              <a:t>DO NOT DISTRIBUTE THIS PRESENTATION ELECTRONICALLY TO CUSTOMERS </a:t>
            </a:r>
            <a:r>
              <a:rPr lang="en-US" sz="500" b="1" smtClean="0">
                <a:solidFill>
                  <a:srgbClr val="FF3300"/>
                </a:solidFill>
              </a:rPr>
              <a:t>VERY CONFIDENTIAL</a:t>
            </a:r>
          </a:p>
          <a:p>
            <a:pPr marL="228600" indent="-228600">
              <a:lnSpc>
                <a:spcPct val="80000"/>
              </a:lnSpc>
            </a:pPr>
            <a:endParaRPr lang="en-US" sz="100" b="1" i="1" smtClean="0">
              <a:solidFill>
                <a:srgbClr val="FF3300"/>
              </a:solidFill>
            </a:endParaRPr>
          </a:p>
          <a:p>
            <a:pPr marL="228600" indent="-228600">
              <a:lnSpc>
                <a:spcPct val="80000"/>
              </a:lnSpc>
            </a:pPr>
            <a:r>
              <a:rPr lang="en-US" sz="100" b="1" smtClean="0">
                <a:solidFill>
                  <a:srgbClr val="FF3300"/>
                </a:solidFill>
              </a:rPr>
              <a:t>HOW TO USE:</a:t>
            </a:r>
          </a:p>
          <a:p>
            <a:pPr marL="228600" indent="-228600">
              <a:lnSpc>
                <a:spcPct val="80000"/>
              </a:lnSpc>
              <a:buFontTx/>
              <a:buAutoNum type="arabicPeriod"/>
            </a:pPr>
            <a:r>
              <a:rPr lang="en-US" sz="100" b="1" smtClean="0">
                <a:solidFill>
                  <a:srgbClr val="FF3300"/>
                </a:solidFill>
              </a:rPr>
              <a:t>This presentation MUST be in the same folder as the Enterprise Products Presentation. (EPP)</a:t>
            </a:r>
          </a:p>
          <a:p>
            <a:pPr marL="228600" indent="-228600">
              <a:lnSpc>
                <a:spcPct val="80000"/>
              </a:lnSpc>
              <a:buFontTx/>
              <a:buAutoNum type="arabicPeriod"/>
            </a:pPr>
            <a:r>
              <a:rPr lang="en-US" sz="100" b="1" smtClean="0">
                <a:solidFill>
                  <a:srgbClr val="FF3300"/>
                </a:solidFill>
              </a:rPr>
              <a:t>After linking into the EPP to go back to this presentation hit the ESC key.</a:t>
            </a:r>
          </a:p>
          <a:p>
            <a:pPr marL="228600" indent="-228600">
              <a:lnSpc>
                <a:spcPct val="80000"/>
              </a:lnSpc>
              <a:buFontTx/>
              <a:buAutoNum type="arabicPeriod"/>
            </a:pPr>
            <a:r>
              <a:rPr lang="en-US" sz="100" b="1" smtClean="0">
                <a:solidFill>
                  <a:srgbClr val="FF3300"/>
                </a:solidFill>
              </a:rPr>
              <a:t>The Dell logo on each slide in the lower right corner will link you directly to the beginning of the EPP.</a:t>
            </a:r>
          </a:p>
          <a:p>
            <a:pPr marL="228600" indent="-228600">
              <a:lnSpc>
                <a:spcPct val="80000"/>
              </a:lnSpc>
            </a:pPr>
            <a:endParaRPr lang="en-US" sz="100" b="1" i="1" smtClean="0">
              <a:solidFill>
                <a:srgbClr val="FF3300"/>
              </a:solidFill>
            </a:endParaRPr>
          </a:p>
          <a:p>
            <a:pPr marL="228600" indent="-228600">
              <a:lnSpc>
                <a:spcPct val="80000"/>
              </a:lnSpc>
            </a:pPr>
            <a:r>
              <a:rPr lang="en-US" sz="500" b="1" smtClean="0"/>
              <a:t>August 2008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US" sz="500" smtClean="0"/>
              <a:t>This is the first version of this presentation.  It works directly with the EPP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lnSpc>
                <a:spcPct val="80000"/>
              </a:lnSpc>
            </a:pPr>
            <a:r>
              <a:rPr lang="en-US" sz="500" b="1" smtClean="0"/>
              <a:t>ASG Complex Solutions – HPC Presentation</a:t>
            </a:r>
          </a:p>
          <a:p>
            <a:pPr marL="228600" indent="-228600">
              <a:lnSpc>
                <a:spcPct val="80000"/>
              </a:lnSpc>
            </a:pPr>
            <a:r>
              <a:rPr lang="en-US" sz="500" b="1" smtClean="0"/>
              <a:t>This presentation has only been tested on Windows XP running PowerPoint 2003</a:t>
            </a:r>
          </a:p>
          <a:p>
            <a:pPr marL="228600" indent="-228600">
              <a:lnSpc>
                <a:spcPct val="80000"/>
              </a:lnSpc>
            </a:pPr>
            <a:endParaRPr lang="en-US" sz="100" b="1" smtClean="0"/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Developed and maintained by David S. Lee </a:t>
            </a:r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ASG Complex Solutions Manager – reporting to Tim Carroll (tim_carroll@dell.com)</a:t>
            </a:r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david_s_lee@dell.com </a:t>
            </a:r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651-275-9601</a:t>
            </a:r>
          </a:p>
          <a:p>
            <a:pPr marL="228600" indent="-228600">
              <a:lnSpc>
                <a:spcPct val="80000"/>
              </a:lnSpc>
            </a:pPr>
            <a:endParaRPr lang="en-US" sz="500" b="1" smtClean="0"/>
          </a:p>
          <a:p>
            <a:pPr marL="228600" indent="-228600">
              <a:lnSpc>
                <a:spcPct val="80000"/>
              </a:lnSpc>
            </a:pPr>
            <a:r>
              <a:rPr lang="en-US" sz="100" b="1" smtClean="0"/>
              <a:t>If you have any comments or corrections please get in touch with me.</a:t>
            </a:r>
          </a:p>
          <a:p>
            <a:pPr marL="228600" indent="-228600">
              <a:lnSpc>
                <a:spcPct val="80000"/>
              </a:lnSpc>
            </a:pPr>
            <a:endParaRPr lang="en-US" sz="100" b="1" smtClean="0"/>
          </a:p>
          <a:p>
            <a:pPr marL="228600" indent="-228600">
              <a:lnSpc>
                <a:spcPct val="80000"/>
              </a:lnSpc>
            </a:pPr>
            <a:r>
              <a:rPr lang="en-US" sz="500" b="1" smtClean="0"/>
              <a:t>ASG Complex Solutions is on SALESEDGE!  Add the ASG Complex Solutions Dashboard to your SALESEGDE Interface</a:t>
            </a:r>
          </a:p>
          <a:p>
            <a:pPr marL="228600" indent="-228600">
              <a:lnSpc>
                <a:spcPct val="80000"/>
              </a:lnSpc>
            </a:pPr>
            <a:r>
              <a:rPr lang="en-US" sz="800" b="1" i="1" smtClean="0"/>
              <a:t>Add the ASG Complex Solutions Dashboard to your Group Pages!</a:t>
            </a:r>
          </a:p>
          <a:p>
            <a:pPr marL="228600" indent="-228600">
              <a:lnSpc>
                <a:spcPct val="80000"/>
              </a:lnSpc>
            </a:pPr>
            <a:r>
              <a:rPr lang="en-US" sz="800" b="1" i="1" smtClean="0"/>
              <a:t>Go to SalesEdge http://salesedge.dell.com/mygroups </a:t>
            </a:r>
          </a:p>
          <a:p>
            <a:pPr marL="228600" indent="-228600">
              <a:lnSpc>
                <a:spcPct val="80000"/>
              </a:lnSpc>
            </a:pPr>
            <a:r>
              <a:rPr lang="en-US" sz="800" b="1" i="1" smtClean="0"/>
              <a:t>Click on Preferences / Under Available Dashboards select ASG Complex Solutions</a:t>
            </a:r>
          </a:p>
          <a:p>
            <a:pPr marL="228600" indent="-228600">
              <a:lnSpc>
                <a:spcPct val="80000"/>
              </a:lnSpc>
            </a:pPr>
            <a:r>
              <a:rPr lang="en-US" sz="800" b="1" i="1" smtClean="0"/>
              <a:t>Click on OK - You now have ASG Complex Solutions Dashboard under My Group Pages tab.</a:t>
            </a:r>
          </a:p>
          <a:p>
            <a:pPr marL="228600" indent="-228600">
              <a:lnSpc>
                <a:spcPct val="80000"/>
              </a:lnSpc>
            </a:pPr>
            <a:r>
              <a:rPr lang="en-US" sz="500" b="1" smtClean="0"/>
              <a:t/>
            </a:r>
            <a:br>
              <a:rPr lang="en-US" sz="500" b="1" smtClean="0"/>
            </a:br>
            <a:r>
              <a:rPr lang="en-US" sz="100" b="1" smtClean="0">
                <a:solidFill>
                  <a:srgbClr val="FF3300"/>
                </a:solidFill>
              </a:rPr>
              <a:t>DO NOT DISTRIBUTE THIS PRESENTATION ELECTRONICALLY TO CUSTOMERS </a:t>
            </a:r>
            <a:r>
              <a:rPr lang="en-US" sz="500" b="1" smtClean="0">
                <a:solidFill>
                  <a:srgbClr val="FF3300"/>
                </a:solidFill>
              </a:rPr>
              <a:t>VERY CONFIDENTIAL</a:t>
            </a:r>
          </a:p>
          <a:p>
            <a:pPr marL="228600" indent="-228600">
              <a:lnSpc>
                <a:spcPct val="80000"/>
              </a:lnSpc>
            </a:pPr>
            <a:endParaRPr lang="en-US" sz="100" b="1" i="1" smtClean="0">
              <a:solidFill>
                <a:srgbClr val="FF3300"/>
              </a:solidFill>
            </a:endParaRPr>
          </a:p>
          <a:p>
            <a:pPr marL="228600" indent="-228600">
              <a:lnSpc>
                <a:spcPct val="80000"/>
              </a:lnSpc>
            </a:pPr>
            <a:r>
              <a:rPr lang="en-US" sz="100" b="1" smtClean="0">
                <a:solidFill>
                  <a:srgbClr val="FF3300"/>
                </a:solidFill>
              </a:rPr>
              <a:t>HOW TO USE:</a:t>
            </a:r>
          </a:p>
          <a:p>
            <a:pPr marL="228600" indent="-228600">
              <a:lnSpc>
                <a:spcPct val="80000"/>
              </a:lnSpc>
              <a:buFontTx/>
              <a:buAutoNum type="arabicPeriod"/>
            </a:pPr>
            <a:r>
              <a:rPr lang="en-US" sz="100" b="1" smtClean="0">
                <a:solidFill>
                  <a:srgbClr val="FF3300"/>
                </a:solidFill>
              </a:rPr>
              <a:t>This presentation MUST be in the same folder as the Enterprise Products Presentation. (EPP)</a:t>
            </a:r>
          </a:p>
          <a:p>
            <a:pPr marL="228600" indent="-228600">
              <a:lnSpc>
                <a:spcPct val="80000"/>
              </a:lnSpc>
              <a:buFontTx/>
              <a:buAutoNum type="arabicPeriod"/>
            </a:pPr>
            <a:r>
              <a:rPr lang="en-US" sz="100" b="1" smtClean="0">
                <a:solidFill>
                  <a:srgbClr val="FF3300"/>
                </a:solidFill>
              </a:rPr>
              <a:t>After linking into the EPP to go back to this presentation hit the ESC key.</a:t>
            </a:r>
          </a:p>
          <a:p>
            <a:pPr marL="228600" indent="-228600">
              <a:lnSpc>
                <a:spcPct val="80000"/>
              </a:lnSpc>
              <a:buFontTx/>
              <a:buAutoNum type="arabicPeriod"/>
            </a:pPr>
            <a:r>
              <a:rPr lang="en-US" sz="100" b="1" smtClean="0">
                <a:solidFill>
                  <a:srgbClr val="FF3300"/>
                </a:solidFill>
              </a:rPr>
              <a:t>The Dell logo on each slide in the lower right corner will link you directly to the beginning of the EPP.</a:t>
            </a:r>
          </a:p>
          <a:p>
            <a:pPr marL="228600" indent="-228600">
              <a:lnSpc>
                <a:spcPct val="80000"/>
              </a:lnSpc>
            </a:pPr>
            <a:endParaRPr lang="en-US" sz="100" b="1" i="1" smtClean="0">
              <a:solidFill>
                <a:srgbClr val="FF3300"/>
              </a:solidFill>
            </a:endParaRPr>
          </a:p>
          <a:p>
            <a:pPr marL="228600" indent="-228600">
              <a:lnSpc>
                <a:spcPct val="80000"/>
              </a:lnSpc>
            </a:pPr>
            <a:r>
              <a:rPr lang="en-US" sz="500" b="1" smtClean="0"/>
              <a:t>August 2008</a:t>
            </a:r>
          </a:p>
          <a:p>
            <a:pPr marL="228600" indent="-228600">
              <a:lnSpc>
                <a:spcPct val="80000"/>
              </a:lnSpc>
              <a:buFontTx/>
              <a:buChar char="-"/>
            </a:pPr>
            <a:r>
              <a:rPr lang="en-US" sz="500" smtClean="0"/>
              <a:t>This is the first version of this presentation.  It works directly with the EPP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690" name="Picture 36" descr="blac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190500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470025"/>
          </a:xfrm>
          <a:noFill/>
        </p:spPr>
        <p:txBody>
          <a:bodyPr anchor="ctr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70692" name="Text Placeholder 12"/>
          <p:cNvSpPr>
            <a:spLocks noGrp="1"/>
          </p:cNvSpPr>
          <p:nvPr>
            <p:ph type="subTitle" idx="1"/>
          </p:nvPr>
        </p:nvSpPr>
        <p:spPr>
          <a:xfrm>
            <a:off x="457200" y="5118100"/>
            <a:ext cx="8229600" cy="14478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E65E9-3AE9-4382-82BB-E42742B1C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86500" y="152400"/>
            <a:ext cx="1949450" cy="6383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152400"/>
            <a:ext cx="5697537" cy="6383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06A87-C52E-4730-9DC5-575AAF360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152400"/>
            <a:ext cx="7793037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38150" y="1371600"/>
            <a:ext cx="7797800" cy="5164138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20125" y="6535738"/>
            <a:ext cx="481013" cy="314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05C69-3C06-4A06-81B8-206AACA6F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438" y="6553200"/>
            <a:ext cx="1757362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671" name="Picture 23" descr="hpc-cpver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9525" y="-9525"/>
            <a:ext cx="9163050" cy="6877050"/>
          </a:xfrm>
          <a:prstGeom prst="rect">
            <a:avLst/>
          </a:prstGeom>
          <a:noFill/>
        </p:spPr>
      </p:pic>
      <p:sp>
        <p:nvSpPr>
          <p:cNvPr id="22" name="Title Placeholder 21"/>
          <p:cNvSpPr>
            <a:spLocks noGrp="1"/>
          </p:cNvSpPr>
          <p:nvPr>
            <p:ph type="ctrTitle"/>
          </p:nvPr>
        </p:nvSpPr>
        <p:spPr>
          <a:xfrm>
            <a:off x="2438400" y="3783013"/>
            <a:ext cx="5257800" cy="1550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2C86-110F-4099-B5AB-823632CFDD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7F944-C204-4150-9D6C-AA6C3A618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CED1-9944-43D0-B226-305AD2E92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0" y="1371600"/>
            <a:ext cx="3822700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3250" y="1371600"/>
            <a:ext cx="3822700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7CC27-8817-42EA-9559-581F5E5FD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5A623-C225-4B13-B9C5-EA636D608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97D70-F319-4982-8CAE-179F2C184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937A7-B0F3-416B-A633-12C7BC4D4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0DCF2-DFA5-462C-AF7E-3913F46D6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BEFE8-F316-4432-BED2-1F2FEF1CB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1D6AB-7CC3-4D65-8D86-6BBA9C0579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9736-5A25-416A-B18A-24D3DFAA3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86500" y="152400"/>
            <a:ext cx="1949450" cy="6383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152400"/>
            <a:ext cx="5697537" cy="6383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96022-369D-4D5C-AECA-4B39FDF7B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69FD7-1DB8-4999-8FAF-36B4819E6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EEE1F-6EAD-4BFF-B526-8629BFC94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25B5A-7D9C-4ADE-9AA2-C3C81335EE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0" y="1371600"/>
            <a:ext cx="3822700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3250" y="1371600"/>
            <a:ext cx="3822700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FDC94-1001-4B34-97A3-5EF9F9A89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CDDC7-9CD9-4B17-ACA7-6A7F63535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90804-6544-407E-9434-873FC7C9A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2CEBF-DE38-4C7B-A2F5-26379D888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C6EE2-C5E0-4B82-BECC-C6F51E8E6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B0D2E-156A-4151-89AB-C4E5D00A9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09F49-8519-4E36-B8F9-DEB12C9900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ADE5-E676-4000-9EC8-4AE658A77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86500" y="152400"/>
            <a:ext cx="1949450" cy="6383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152400"/>
            <a:ext cx="5697537" cy="6383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08390-3A96-43DE-B7B2-0B5BE6EC21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508D4-53BF-4D9B-A6E6-F32FB0866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9537D-FB18-414E-8E3C-FF2EDCEE4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F3C19-C118-4A58-924E-8B3A8E8DD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0" y="1371600"/>
            <a:ext cx="3822700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3250" y="1371600"/>
            <a:ext cx="3822700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98296-19FF-4EC6-83EC-7D7123DAE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0" y="1371600"/>
            <a:ext cx="3822700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3250" y="1371600"/>
            <a:ext cx="3822700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47D9A-9A79-4B9F-A0E8-AED9EDB25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3C3A2-D216-4252-969F-3C65E890E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46702-8580-4D02-AF18-D11B52AED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3AA7E-3276-442E-A6B3-4CD3359EDD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17EE2-93B9-4A13-876A-67616C1E3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E8777-5C60-4A04-9096-C2FC3831F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EE1F9-134D-4E57-8FD5-ED13EFF03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86500" y="152400"/>
            <a:ext cx="1949450" cy="6383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152400"/>
            <a:ext cx="5697537" cy="6383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82708-C789-4619-A7E4-78E32A8FE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8165D-9906-4B6A-8E24-AFEAAC1D7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9FB27-9C70-494D-BCD3-F4ABE134B5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A3359-EE9F-4A39-A23A-7D13B29CA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016C2-1D5B-4D8D-B464-E5BCA1EB3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63" y="1371600"/>
            <a:ext cx="4037012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975" y="1371600"/>
            <a:ext cx="4037013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70F60-D8B1-484C-91A3-6E3ECF2D8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3B385-CFF3-4093-8ACA-11ECDB1C7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76237-98D5-4EEE-80BA-F1F90287E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83A6D-DB94-498C-B332-10E18D3F4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7419D-451A-4F05-9240-A3E8601D1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C0362-723D-4F14-A458-E4EC46EA11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21A48-6E46-4655-9D2E-DAB654184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7175" y="152400"/>
            <a:ext cx="2055813" cy="6383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152400"/>
            <a:ext cx="6018212" cy="6383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1239-9F1C-4DE5-921A-ADBF8C78D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Title Placeholder 21"/>
          <p:cNvSpPr>
            <a:spLocks noGrp="1"/>
          </p:cNvSpPr>
          <p:nvPr>
            <p:ph type="ctrTitle"/>
          </p:nvPr>
        </p:nvSpPr>
        <p:spPr>
          <a:xfrm>
            <a:off x="455613" y="382588"/>
            <a:ext cx="8226425" cy="147002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77859" name="Text Placeholder 12"/>
          <p:cNvSpPr>
            <a:spLocks noGrp="1"/>
          </p:cNvSpPr>
          <p:nvPr>
            <p:ph type="subTitle" idx="1"/>
          </p:nvPr>
        </p:nvSpPr>
        <p:spPr>
          <a:xfrm>
            <a:off x="455613" y="5118100"/>
            <a:ext cx="8226425" cy="1444625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4883" name="Rectangle 1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458200" y="6305550"/>
            <a:ext cx="533400" cy="476250"/>
          </a:xfrm>
        </p:spPr>
        <p:txBody>
          <a:bodyPr/>
          <a:lstStyle>
            <a:lvl1pPr algn="r">
              <a:defRPr sz="1000" smtClean="0">
                <a:cs typeface="Arial" charset="0"/>
              </a:defRPr>
            </a:lvl1pPr>
          </a:lstStyle>
          <a:p>
            <a:pPr>
              <a:defRPr/>
            </a:pPr>
            <a:fld id="{1EC0675A-431A-4556-8E44-110F4E931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77862" name="Picture 36" descr="bl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90500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  <p:hf hd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D1B33-3D3E-40E0-A16C-D9DF5DCE8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11572-78D1-4AF5-8D4E-1859E3928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DC39A-FB30-41D5-BACA-D91B882E64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63" y="1371600"/>
            <a:ext cx="3819525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488" y="1371600"/>
            <a:ext cx="3821112" cy="5164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1DC23-AE6E-4F47-A3B9-5AAB50FBE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05E5B-97A9-407C-8A85-4E19326D7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C3E6C-21E5-4C71-9084-4FB56B3C0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F226A-2A3D-4403-9505-8D055D25C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90B95-E643-46C8-96FA-816C27B51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4B16-DF1A-4D93-AFE7-11F2BD916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939AD-4DC1-4FB9-856F-C7AA3E593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81738" y="152400"/>
            <a:ext cx="1947862" cy="6383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152400"/>
            <a:ext cx="5692775" cy="6383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D94CA-B028-448D-AE11-C1A09677C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152400"/>
            <a:ext cx="7793037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36563" y="1371600"/>
            <a:ext cx="7793037" cy="516413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20125" y="6524625"/>
            <a:ext cx="481013" cy="3254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7475E-599A-4669-9E03-F4CBA7488E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438" y="6524625"/>
            <a:ext cx="2290762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43A74-3AE5-4D2C-A3E9-038DA3D3E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E26CB-0A5D-4116-8F67-105BDA39CC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4DBC2-A5A1-470E-ABCF-E4CF08EB8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DELL CONFIDENTIAL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4" name="Rectangle 12"/>
          <p:cNvSpPr>
            <a:spLocks noChangeArrowheads="1"/>
          </p:cNvSpPr>
          <p:nvPr/>
        </p:nvSpPr>
        <p:spPr bwMode="black">
          <a:xfrm>
            <a:off x="8593138" y="0"/>
            <a:ext cx="550862" cy="6858000"/>
          </a:xfrm>
          <a:prstGeom prst="rect">
            <a:avLst/>
          </a:prstGeom>
          <a:solidFill>
            <a:schemeClr val="accent1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sp>
        <p:nvSpPr>
          <p:cNvPr id="13326" name="Oval 14"/>
          <p:cNvSpPr>
            <a:spLocks noChangeArrowheads="1"/>
          </p:cNvSpPr>
          <p:nvPr/>
        </p:nvSpPr>
        <p:spPr bwMode="black">
          <a:xfrm>
            <a:off x="8291513" y="5853113"/>
            <a:ext cx="666750" cy="666750"/>
          </a:xfrm>
          <a:prstGeom prst="ellipse">
            <a:avLst/>
          </a:prstGeom>
          <a:solidFill>
            <a:schemeClr val="accent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pic>
        <p:nvPicPr>
          <p:cNvPr id="369668" name="Picture 28" descr="flatlogoV2_black-shadow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321675" y="5880100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436563" y="152400"/>
            <a:ext cx="779303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6967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38150" y="1371600"/>
            <a:ext cx="7797800" cy="516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37" name="Rectangle 2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620125" y="6535738"/>
            <a:ext cx="481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smtClean="0">
                <a:cs typeface="Arial" charset="0"/>
              </a:defRPr>
            </a:lvl1pPr>
          </a:lstStyle>
          <a:p>
            <a:pPr>
              <a:defRPr/>
            </a:pPr>
            <a:fld id="{5A8B63EC-F036-49D7-A0A4-F36F14687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33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438" y="6553200"/>
            <a:ext cx="1757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cs typeface="Arial" charset="0"/>
              </a:defRPr>
            </a:lvl1pPr>
          </a:lstStyle>
          <a:p>
            <a:r>
              <a:rPr lang="en-US"/>
              <a:t>DELL CONFIDENTIAL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7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99" r:id="rId12"/>
    <p:sldLayoutId id="2147483800" r:id="rId13"/>
  </p:sldLayoutIdLst>
  <p:transition spd="med">
    <p:wipe dir="r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9pPr>
    </p:titleStyle>
    <p:bodyStyle>
      <a:lvl1pPr marL="2365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238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200">
          <a:solidFill>
            <a:schemeClr val="tx1"/>
          </a:solidFill>
          <a:latin typeface="+mn-lt"/>
        </a:defRPr>
      </a:lvl2pPr>
      <a:lvl3pPr marL="909638" indent="-220663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246188" indent="-222250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6081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20653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5225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9797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436938" indent="-236538" algn="l" rtl="0" eaLnBrk="1" fontAlgn="base" hangingPunct="1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4" name="Rectangle 12"/>
          <p:cNvSpPr>
            <a:spLocks noChangeArrowheads="1"/>
          </p:cNvSpPr>
          <p:nvPr/>
        </p:nvSpPr>
        <p:spPr bwMode="black">
          <a:xfrm>
            <a:off x="8593138" y="0"/>
            <a:ext cx="550862" cy="6858000"/>
          </a:xfrm>
          <a:prstGeom prst="rect">
            <a:avLst/>
          </a:prstGeom>
          <a:solidFill>
            <a:schemeClr val="accent2"/>
          </a:solidFill>
          <a:ln w="3810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sp>
        <p:nvSpPr>
          <p:cNvPr id="13326" name="Oval 14"/>
          <p:cNvSpPr>
            <a:spLocks noChangeAspect="1" noChangeArrowheads="1"/>
          </p:cNvSpPr>
          <p:nvPr/>
        </p:nvSpPr>
        <p:spPr bwMode="black">
          <a:xfrm>
            <a:off x="8293100" y="5851525"/>
            <a:ext cx="666750" cy="666750"/>
          </a:xfrm>
          <a:prstGeom prst="ellipse">
            <a:avLst/>
          </a:prstGeom>
          <a:solidFill>
            <a:schemeClr val="accent2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pic>
        <p:nvPicPr>
          <p:cNvPr id="372740" name="Picture 28" descr="flatlogoV2_black-shadow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321675" y="5878513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436563" y="152400"/>
            <a:ext cx="779303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2742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38150" y="1371600"/>
            <a:ext cx="7797800" cy="516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37" name="Rectangle 2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620125" y="6535738"/>
            <a:ext cx="481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smtClean="0">
                <a:cs typeface="Arial" charset="0"/>
              </a:defRPr>
            </a:lvl1pPr>
          </a:lstStyle>
          <a:p>
            <a:pPr>
              <a:defRPr/>
            </a:pPr>
            <a:fld id="{1BFD16B1-A35C-48AC-8C05-FD0A0E7B3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33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438" y="6553200"/>
            <a:ext cx="2290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cs typeface="Arial" charset="0"/>
              </a:defRPr>
            </a:lvl1pPr>
          </a:lstStyle>
          <a:p>
            <a:r>
              <a:rPr lang="en-US"/>
              <a:t>DELL CONFIDENTIAL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9pPr>
    </p:titleStyle>
    <p:bodyStyle>
      <a:lvl1pPr marL="2365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238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200">
          <a:solidFill>
            <a:schemeClr val="tx1"/>
          </a:solidFill>
          <a:latin typeface="+mn-lt"/>
        </a:defRPr>
      </a:lvl2pPr>
      <a:lvl3pPr marL="909638" indent="-220663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246188" indent="-222250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6081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20653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5225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9797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4369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4" name="Rectangle 12"/>
          <p:cNvSpPr>
            <a:spLocks noChangeArrowheads="1"/>
          </p:cNvSpPr>
          <p:nvPr/>
        </p:nvSpPr>
        <p:spPr bwMode="black">
          <a:xfrm>
            <a:off x="8593138" y="0"/>
            <a:ext cx="550862" cy="6858000"/>
          </a:xfrm>
          <a:prstGeom prst="rect">
            <a:avLst/>
          </a:prstGeom>
          <a:solidFill>
            <a:schemeClr val="hlink"/>
          </a:solidFill>
          <a:ln w="3810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sp>
        <p:nvSpPr>
          <p:cNvPr id="13326" name="Oval 14"/>
          <p:cNvSpPr>
            <a:spLocks noChangeAspect="1" noChangeArrowheads="1"/>
          </p:cNvSpPr>
          <p:nvPr/>
        </p:nvSpPr>
        <p:spPr bwMode="black">
          <a:xfrm>
            <a:off x="8293100" y="5851525"/>
            <a:ext cx="666750" cy="666750"/>
          </a:xfrm>
          <a:prstGeom prst="ellipse">
            <a:avLst/>
          </a:prstGeom>
          <a:solidFill>
            <a:schemeClr val="hlink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pic>
        <p:nvPicPr>
          <p:cNvPr id="373764" name="Picture 28" descr="flatlogoV2_black-shadow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321675" y="5878513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436563" y="152400"/>
            <a:ext cx="779303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376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38150" y="1371600"/>
            <a:ext cx="7797800" cy="516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37" name="Rectangle 2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620125" y="6535738"/>
            <a:ext cx="481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smtClean="0">
                <a:cs typeface="Arial" charset="0"/>
              </a:defRPr>
            </a:lvl1pPr>
          </a:lstStyle>
          <a:p>
            <a:pPr>
              <a:defRPr/>
            </a:pPr>
            <a:fld id="{6FAD5859-941D-41BF-87D1-1B211DDD6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33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438" y="6553200"/>
            <a:ext cx="2290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cs typeface="Arial" charset="0"/>
              </a:defRPr>
            </a:lvl1pPr>
          </a:lstStyle>
          <a:p>
            <a:r>
              <a:rPr lang="en-US"/>
              <a:t>DELL CONFIDENTIAL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9pPr>
    </p:titleStyle>
    <p:bodyStyle>
      <a:lvl1pPr marL="2365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238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200">
          <a:solidFill>
            <a:schemeClr val="tx1"/>
          </a:solidFill>
          <a:latin typeface="+mn-lt"/>
        </a:defRPr>
      </a:lvl2pPr>
      <a:lvl3pPr marL="909638" indent="-220663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246188" indent="-222250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6081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20653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5225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9797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4369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4" name="Rectangle 12"/>
          <p:cNvSpPr>
            <a:spLocks noChangeArrowheads="1"/>
          </p:cNvSpPr>
          <p:nvPr/>
        </p:nvSpPr>
        <p:spPr bwMode="black">
          <a:xfrm>
            <a:off x="8593138" y="0"/>
            <a:ext cx="550862" cy="6858000"/>
          </a:xfrm>
          <a:prstGeom prst="rect">
            <a:avLst/>
          </a:prstGeom>
          <a:solidFill>
            <a:schemeClr val="folHlink"/>
          </a:solidFill>
          <a:ln w="3810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sp>
        <p:nvSpPr>
          <p:cNvPr id="13326" name="Oval 14"/>
          <p:cNvSpPr>
            <a:spLocks noChangeAspect="1" noChangeArrowheads="1"/>
          </p:cNvSpPr>
          <p:nvPr/>
        </p:nvSpPr>
        <p:spPr bwMode="black">
          <a:xfrm>
            <a:off x="8293100" y="5851525"/>
            <a:ext cx="666750" cy="666750"/>
          </a:xfrm>
          <a:prstGeom prst="ellipse">
            <a:avLst/>
          </a:prstGeom>
          <a:solidFill>
            <a:schemeClr val="folHlink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pic>
        <p:nvPicPr>
          <p:cNvPr id="374788" name="Picture 28" descr="flatlogoV2_black-shadow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321675" y="5878513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itle Placeholder 21"/>
          <p:cNvSpPr>
            <a:spLocks noGrp="1"/>
          </p:cNvSpPr>
          <p:nvPr>
            <p:ph type="title"/>
          </p:nvPr>
        </p:nvSpPr>
        <p:spPr bwMode="auto">
          <a:xfrm>
            <a:off x="436563" y="152400"/>
            <a:ext cx="779303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479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38150" y="1371600"/>
            <a:ext cx="7797800" cy="516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37" name="Rectangle 25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620125" y="6535738"/>
            <a:ext cx="481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smtClean="0">
                <a:cs typeface="Arial" charset="0"/>
              </a:defRPr>
            </a:lvl1pPr>
          </a:lstStyle>
          <a:p>
            <a:pPr>
              <a:defRPr/>
            </a:pPr>
            <a:fld id="{59032CF1-676E-4548-BB8E-9D9B532BE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333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438" y="6553200"/>
            <a:ext cx="2290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cs typeface="Arial" charset="0"/>
              </a:defRPr>
            </a:lvl1pPr>
          </a:lstStyle>
          <a:p>
            <a:r>
              <a:rPr lang="en-US"/>
              <a:t>DELL CONFIDENTIAL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9pPr>
    </p:titleStyle>
    <p:bodyStyle>
      <a:lvl1pPr marL="2365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238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200">
          <a:solidFill>
            <a:schemeClr val="tx1"/>
          </a:solidFill>
          <a:latin typeface="+mn-lt"/>
        </a:defRPr>
      </a:lvl2pPr>
      <a:lvl3pPr marL="909638" indent="-220663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246188" indent="-222250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6081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20653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5225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9797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436938" indent="-236538" algn="l" rtl="0" fontAlgn="base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Title Placeholder 21"/>
          <p:cNvSpPr>
            <a:spLocks noGrp="1"/>
          </p:cNvSpPr>
          <p:nvPr>
            <p:ph type="title"/>
          </p:nvPr>
        </p:nvSpPr>
        <p:spPr bwMode="auto">
          <a:xfrm>
            <a:off x="436563" y="152400"/>
            <a:ext cx="82264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5811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36563" y="1371600"/>
            <a:ext cx="8226425" cy="516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692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20125" y="6535738"/>
            <a:ext cx="48101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smtClean="0">
                <a:cs typeface="Arial" charset="0"/>
              </a:defRPr>
            </a:lvl1pPr>
          </a:lstStyle>
          <a:p>
            <a:pPr>
              <a:defRPr/>
            </a:pPr>
            <a:fld id="{DD16A436-4521-4704-ABC7-C224AA91A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692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438" y="6535738"/>
            <a:ext cx="2290762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cs typeface="Arial" charset="0"/>
              </a:defRPr>
            </a:lvl1pPr>
          </a:lstStyle>
          <a:p>
            <a:r>
              <a:rPr lang="en-US"/>
              <a:t>DELL CONFIDENTIAL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 spd="med">
    <p:wipe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5pPr>
      <a:lvl6pPr marL="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6pPr>
      <a:lvl7pPr marL="9144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7pPr>
      <a:lvl8pPr marL="1371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8pPr>
      <a:lvl9pPr marL="18288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 Black" pitchFamily="34" charset="0"/>
        </a:defRPr>
      </a:lvl9pPr>
    </p:titleStyle>
    <p:bodyStyle>
      <a:lvl1pPr marL="2365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1"/>
        </a:buClr>
        <a:buFont typeface="Wingdings" pitchFamily="2" charset="2"/>
        <a:buChar char="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238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1"/>
        </a:buClr>
        <a:buFont typeface="Arial" charset="0"/>
        <a:buChar char="–"/>
        <a:defRPr sz="2200">
          <a:solidFill>
            <a:schemeClr val="tx1"/>
          </a:solidFill>
          <a:latin typeface="+mn-lt"/>
        </a:defRPr>
      </a:lvl2pPr>
      <a:lvl3pPr marL="909638" indent="-220663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246188" indent="-222250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6081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20653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5225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9797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4369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70" name="Rectangle 6"/>
          <p:cNvSpPr>
            <a:spLocks noChangeArrowheads="1"/>
          </p:cNvSpPr>
          <p:nvPr/>
        </p:nvSpPr>
        <p:spPr bwMode="black">
          <a:xfrm>
            <a:off x="8593138" y="0"/>
            <a:ext cx="550862" cy="6858000"/>
          </a:xfrm>
          <a:prstGeom prst="rect">
            <a:avLst/>
          </a:prstGeom>
          <a:solidFill>
            <a:schemeClr val="accent1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sp>
        <p:nvSpPr>
          <p:cNvPr id="164871" name="Oval 7"/>
          <p:cNvSpPr>
            <a:spLocks noChangeArrowheads="1"/>
          </p:cNvSpPr>
          <p:nvPr/>
        </p:nvSpPr>
        <p:spPr bwMode="black">
          <a:xfrm>
            <a:off x="8293100" y="5857875"/>
            <a:ext cx="666750" cy="666750"/>
          </a:xfrm>
          <a:prstGeom prst="ellipse">
            <a:avLst/>
          </a:prstGeom>
          <a:solidFill>
            <a:schemeClr val="accent1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endParaRPr lang="en-US" sz="2400"/>
          </a:p>
        </p:txBody>
      </p:sp>
      <p:sp>
        <p:nvSpPr>
          <p:cNvPr id="376836" name="Title Placeholder 21"/>
          <p:cNvSpPr>
            <a:spLocks noGrp="1"/>
          </p:cNvSpPr>
          <p:nvPr>
            <p:ph type="title"/>
          </p:nvPr>
        </p:nvSpPr>
        <p:spPr bwMode="auto">
          <a:xfrm>
            <a:off x="436563" y="152400"/>
            <a:ext cx="779303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7683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36563" y="1371600"/>
            <a:ext cx="7793037" cy="516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883" name="Rectangle 19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8620125" y="6524625"/>
            <a:ext cx="481013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 smtClean="0">
                <a:cs typeface="Arial" charset="0"/>
              </a:defRPr>
            </a:lvl1pPr>
          </a:lstStyle>
          <a:p>
            <a:pPr>
              <a:defRPr/>
            </a:pPr>
            <a:fld id="{C9E6EB51-DC31-4CE5-8E7F-8D2C675D8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76839" name="Picture 20" descr="flatlogoV2_black-shadow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323263" y="5886450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88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438" y="6524625"/>
            <a:ext cx="2290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chemeClr val="accent1"/>
                </a:solidFill>
                <a:cs typeface="Arial" charset="0"/>
              </a:defRPr>
            </a:lvl1pPr>
          </a:lstStyle>
          <a:p>
            <a:r>
              <a:rPr lang="en-US"/>
              <a:t>DELL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</p:sldLayoutIdLst>
  <p:transition spd="med">
    <p:wipe dir="r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5pPr>
      <a:lvl6pPr marL="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6pPr>
      <a:lvl7pPr marL="9144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7pPr>
      <a:lvl8pPr marL="1371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8pPr>
      <a:lvl9pPr marL="18288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 Black" pitchFamily="34" charset="0"/>
        </a:defRPr>
      </a:lvl9pPr>
    </p:titleStyle>
    <p:bodyStyle>
      <a:lvl1pPr marL="2365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238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200">
          <a:solidFill>
            <a:schemeClr val="tx1"/>
          </a:solidFill>
          <a:latin typeface="+mn-lt"/>
        </a:defRPr>
      </a:lvl2pPr>
      <a:lvl3pPr marL="909638" indent="-220663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246188" indent="-222250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16081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20653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5225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9797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436938" indent="-236538" algn="l" rtl="0" eaLnBrk="0" fontAlgn="base" hangingPunct="0">
        <a:lnSpc>
          <a:spcPct val="95000"/>
        </a:lnSpc>
        <a:spcBef>
          <a:spcPct val="30000"/>
        </a:spcBef>
        <a:spcAft>
          <a:spcPct val="0"/>
        </a:spcAft>
        <a:buClr>
          <a:schemeClr val="accent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.dell.com/assets/02070040-009_f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/>
          </p:cNvSpPr>
          <p:nvPr>
            <p:ph type="ctrTitle"/>
          </p:nvPr>
        </p:nvSpPr>
        <p:spPr>
          <a:xfrm>
            <a:off x="2438400" y="3733800"/>
            <a:ext cx="5257800" cy="21336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sz="4000" dirty="0">
                <a:solidFill>
                  <a:schemeClr val="tx1"/>
                </a:solidFill>
              </a:rPr>
              <a:t>HIGH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PERFORMANCE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COMPUTING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8200" y="5486400"/>
            <a:ext cx="446167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dirty="0" smtClean="0"/>
              <a:t>TIM CARROLL</a:t>
            </a:r>
          </a:p>
          <a:p>
            <a:pPr algn="l"/>
            <a:r>
              <a:rPr lang="en-US" b="1" dirty="0" smtClean="0"/>
              <a:t>HPC DEVELOPMENT &amp; STRATEGY</a:t>
            </a:r>
          </a:p>
          <a:p>
            <a:pPr algn="l"/>
            <a:r>
              <a:rPr lang="en-US" b="1" dirty="0" smtClean="0"/>
              <a:t>TIM_CARROLL@DELL.COM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8" y="368300"/>
            <a:ext cx="8548687" cy="1322388"/>
          </a:xfrm>
        </p:spPr>
        <p:txBody>
          <a:bodyPr>
            <a:normAutofit/>
          </a:bodyPr>
          <a:lstStyle/>
          <a:p>
            <a:r>
              <a:rPr lang="en-US" dirty="0" smtClean="0"/>
              <a:t>THERE IS MORE THAN ONE WAY TO MEASURE PERFORMANCE</a:t>
            </a:r>
            <a:endParaRPr lang="en-US" sz="3200" dirty="0"/>
          </a:p>
        </p:txBody>
      </p:sp>
      <p:pic>
        <p:nvPicPr>
          <p:cNvPr id="6" name="Content Placeholder 5" descr="786px-Concorde.planview.ar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55" y="1638366"/>
            <a:ext cx="2971745" cy="199119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58A27D-5FDF-4BDC-8122-243F55393CB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48917" y="4162961"/>
            <a:ext cx="3289683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3hour 30min US to Europe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01339" y="4171890"/>
            <a:ext cx="3171061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30 minute turn at the gate </a:t>
            </a:r>
          </a:p>
        </p:txBody>
      </p:sp>
      <p:pic>
        <p:nvPicPr>
          <p:cNvPr id="584710" name="Picture 6" descr="Southwest Airlines Boeing 737-3H4 N342SW and Southwest Airlines Boeing 737-3H4 N372SW at Charlie Gates by Cubbie_n_Vegas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600200"/>
            <a:ext cx="2895600" cy="2029361"/>
          </a:xfrm>
          <a:prstGeom prst="rect">
            <a:avLst/>
          </a:prstGeom>
          <a:noFill/>
        </p:spPr>
      </p:pic>
      <p:sp>
        <p:nvSpPr>
          <p:cNvPr id="12" name="Title 1"/>
          <p:cNvSpPr txBox="1">
            <a:spLocks/>
          </p:cNvSpPr>
          <p:nvPr/>
        </p:nvSpPr>
        <p:spPr bwMode="auto">
          <a:xfrm>
            <a:off x="76200" y="5078412"/>
            <a:ext cx="8548687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Capability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or Capacity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96552" cy="1216152"/>
          </a:xfrm>
        </p:spPr>
        <p:txBody>
          <a:bodyPr anchor="ctr"/>
          <a:lstStyle/>
          <a:p>
            <a:r>
              <a:rPr lang="en-US" dirty="0" smtClean="0"/>
              <a:t>THE DELL WAY:</a:t>
            </a:r>
            <a:br>
              <a:rPr lang="en-US" dirty="0" smtClean="0"/>
            </a:br>
            <a:r>
              <a:rPr lang="en-US" sz="2400" dirty="0" smtClean="0"/>
              <a:t>EFFICIENT. OPEN. STANDARD. SIMPLIFIED.</a:t>
            </a:r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272141" y="1030513"/>
          <a:ext cx="80227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5423" y="5083623"/>
            <a:ext cx="7892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EAAB00"/>
                </a:solidFill>
                <a:latin typeface="Arial"/>
                <a:ea typeface="+mn-ea"/>
                <a:cs typeface="Arial" charset="0"/>
              </a:rPr>
              <a:t>Extend Dell’s Efficiencies to: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buClr>
                <a:srgbClr val="EAAB00"/>
              </a:buClr>
              <a:buFont typeface="Arial" pitchFamily="34" charset="0"/>
              <a:buChar char="•"/>
            </a:pPr>
            <a:r>
              <a:rPr lang="en-US" sz="2000" kern="1200" dirty="0">
                <a:solidFill>
                  <a:srgbClr val="EAAB00"/>
                </a:solidFill>
                <a:latin typeface="Arial"/>
                <a:ea typeface="+mn-ea"/>
                <a:cs typeface="Arial" charset="0"/>
              </a:rPr>
              <a:t> </a:t>
            </a:r>
            <a:r>
              <a:rPr lang="en-US" sz="2000" kern="1200" dirty="0">
                <a:solidFill>
                  <a:srgbClr val="FFFFFF"/>
                </a:solidFill>
                <a:latin typeface="Arial"/>
                <a:ea typeface="+mn-ea"/>
                <a:cs typeface="Arial" charset="0"/>
              </a:rPr>
              <a:t>Simplify End-to-End Lifecycle Management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buClr>
                <a:srgbClr val="EAAB00"/>
              </a:buClr>
              <a:buFont typeface="Arial" pitchFamily="34" charset="0"/>
              <a:buChar char="•"/>
            </a:pPr>
            <a:r>
              <a:rPr lang="en-US" sz="2000" kern="1200" dirty="0">
                <a:solidFill>
                  <a:srgbClr val="FFFFFF"/>
                </a:solidFill>
                <a:latin typeface="Arial"/>
                <a:ea typeface="+mn-ea"/>
                <a:cs typeface="Arial" charset="0"/>
              </a:rPr>
              <a:t> Deliver Simplified, Integrated Solutions </a:t>
            </a:r>
          </a:p>
          <a:p>
            <a:pPr algn="ctr" rtl="0" fontAlgn="base">
              <a:spcBef>
                <a:spcPct val="0"/>
              </a:spcBef>
              <a:spcAft>
                <a:spcPct val="0"/>
              </a:spcAft>
              <a:buClr>
                <a:srgbClr val="EAAB00"/>
              </a:buClr>
              <a:buFont typeface="Arial" pitchFamily="34" charset="0"/>
              <a:buChar char="•"/>
            </a:pPr>
            <a:r>
              <a:rPr lang="en-US" sz="2000" kern="1200" dirty="0">
                <a:solidFill>
                  <a:srgbClr val="FFFFFF"/>
                </a:solidFill>
                <a:latin typeface="Arial"/>
                <a:ea typeface="+mn-ea"/>
                <a:cs typeface="Arial" charset="0"/>
              </a:rPr>
              <a:t> Dramatically Change the Services Industry  </a:t>
            </a:r>
          </a:p>
        </p:txBody>
      </p:sp>
      <p:sp>
        <p:nvSpPr>
          <p:cNvPr id="9" name="Slide Number Placeholder 22"/>
          <p:cNvSpPr txBox="1">
            <a:spLocks/>
          </p:cNvSpPr>
          <p:nvPr/>
        </p:nvSpPr>
        <p:spPr>
          <a:xfrm>
            <a:off x="8620125" y="6537959"/>
            <a:ext cx="481013" cy="312104"/>
          </a:xfrm>
          <a:prstGeom prst="rect">
            <a:avLst/>
          </a:prstGeom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fld id="{56C5C2F2-189C-49D7-BEDC-09E690063BAB}" type="slidenum">
              <a:rPr lang="en-US" sz="900" kern="1200">
                <a:solidFill>
                  <a:srgbClr val="FFFFFF"/>
                </a:solidFill>
                <a:latin typeface="Arial Narrow" pitchFamily="34" charset="0"/>
                <a:ea typeface="+mn-ea"/>
                <a:cs typeface="Arial" charset="0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z="900" kern="1200" dirty="0">
              <a:solidFill>
                <a:srgbClr val="FFFFFF"/>
              </a:solidFill>
              <a:latin typeface="Arial Narrow" pitchFamily="34" charset="0"/>
              <a:ea typeface="+mn-ea"/>
              <a:cs typeface="Arial" charset="0"/>
            </a:endParaRPr>
          </a:p>
        </p:txBody>
      </p:sp>
      <p:sp>
        <p:nvSpPr>
          <p:cNvPr id="12" name="Rectangle 33"/>
          <p:cNvSpPr txBox="1">
            <a:spLocks noChangeArrowheads="1"/>
          </p:cNvSpPr>
          <p:nvPr/>
        </p:nvSpPr>
        <p:spPr bwMode="auto">
          <a:xfrm>
            <a:off x="152400" y="6564440"/>
            <a:ext cx="1676400" cy="26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ASG Tech Summit FY09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SERVING TODAY’S REQUIREMENTS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001000" cy="3733800"/>
          </a:xfrm>
        </p:spPr>
        <p:txBody>
          <a:bodyPr/>
          <a:lstStyle/>
          <a:p>
            <a:r>
              <a:rPr lang="en-US" sz="2000" dirty="0" smtClean="0"/>
              <a:t>We are the cluster workhorse in the research community</a:t>
            </a:r>
          </a:p>
          <a:p>
            <a:r>
              <a:rPr lang="en-US" sz="2000" dirty="0" smtClean="0"/>
              <a:t>High End</a:t>
            </a:r>
          </a:p>
          <a:p>
            <a:pPr lvl="1"/>
            <a:r>
              <a:rPr lang="en-US" sz="2000" dirty="0" smtClean="0"/>
              <a:t>Reliability #1</a:t>
            </a:r>
          </a:p>
          <a:p>
            <a:pPr lvl="1"/>
            <a:r>
              <a:rPr lang="en-US" sz="2000" dirty="0" smtClean="0"/>
              <a:t>Innovation test beds</a:t>
            </a:r>
          </a:p>
          <a:p>
            <a:r>
              <a:rPr lang="en-US" sz="2000" dirty="0" smtClean="0"/>
              <a:t>Volume clusters</a:t>
            </a:r>
          </a:p>
          <a:p>
            <a:pPr lvl="1"/>
            <a:r>
              <a:rPr lang="en-US" sz="2000" dirty="0" smtClean="0"/>
              <a:t>Windows</a:t>
            </a:r>
          </a:p>
          <a:p>
            <a:pPr lvl="1"/>
            <a:r>
              <a:rPr lang="en-US" sz="2000" dirty="0" smtClean="0"/>
              <a:t>Linux</a:t>
            </a:r>
          </a:p>
          <a:p>
            <a:r>
              <a:rPr lang="en-US" sz="2000" dirty="0" smtClean="0"/>
              <a:t>We are investing with research and vendor partners seeking true collaboration</a:t>
            </a:r>
          </a:p>
          <a:p>
            <a:pPr lvl="1"/>
            <a:r>
              <a:rPr lang="en-US" sz="1800" dirty="0" smtClean="0"/>
              <a:t>TACC</a:t>
            </a:r>
          </a:p>
          <a:p>
            <a:pPr lvl="1"/>
            <a:r>
              <a:rPr lang="en-US" sz="1800" dirty="0" smtClean="0"/>
              <a:t>DellXL</a:t>
            </a:r>
          </a:p>
          <a:p>
            <a:pPr lvl="1"/>
            <a:r>
              <a:rPr lang="en-US" sz="1800" dirty="0" smtClean="0"/>
              <a:t>The </a:t>
            </a:r>
            <a:r>
              <a:rPr lang="en-US" sz="1800" dirty="0" err="1" smtClean="0"/>
              <a:t>Mathworks</a:t>
            </a:r>
            <a:endParaRPr lang="en-US" sz="1800" dirty="0" smtClean="0"/>
          </a:p>
          <a:p>
            <a:pPr lvl="1"/>
            <a:r>
              <a:rPr lang="en-US" sz="1800" dirty="0" smtClean="0"/>
              <a:t>Fed</a:t>
            </a:r>
          </a:p>
          <a:p>
            <a:pPr lvl="1"/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4937A7-B0F3-416B-A633-12C7BC4D421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DELL CONFIDENTIAL</a:t>
            </a:r>
            <a:endParaRPr lang="en-US"/>
          </a:p>
        </p:txBody>
      </p:sp>
      <p:pic>
        <p:nvPicPr>
          <p:cNvPr id="11" name="Picture 10" descr="06034-046_f"/>
          <p:cNvPicPr>
            <a:picLocks noChangeAspect="1" noChangeArrowheads="1"/>
          </p:cNvPicPr>
          <p:nvPr/>
        </p:nvPicPr>
        <p:blipFill>
          <a:blip r:embed="rId2"/>
          <a:srcRect l="3999" t="7353" r="3999" b="14706"/>
          <a:stretch>
            <a:fillRect/>
          </a:stretch>
        </p:blipFill>
        <p:spPr bwMode="auto">
          <a:xfrm>
            <a:off x="3597275" y="2874963"/>
            <a:ext cx="3717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9" descr="http://image.dell.com/assets/02070040-009_m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 l="720" t="8780" r="3600" b="8780"/>
          <a:stretch>
            <a:fillRect/>
          </a:stretch>
        </p:blipFill>
        <p:spPr bwMode="auto">
          <a:xfrm>
            <a:off x="4243388" y="1905000"/>
            <a:ext cx="3833812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152400"/>
            <a:ext cx="7793037" cy="1219200"/>
          </a:xfrm>
        </p:spPr>
        <p:txBody>
          <a:bodyPr/>
          <a:lstStyle/>
          <a:p>
            <a:r>
              <a:rPr lang="en-US" dirty="0" smtClean="0"/>
              <a:t>BREADTH BEYOND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4362450" cy="3582988"/>
          </a:xfrm>
        </p:spPr>
        <p:txBody>
          <a:bodyPr/>
          <a:lstStyle/>
          <a:p>
            <a:r>
              <a:rPr lang="en-US" sz="2000" dirty="0" smtClean="0"/>
              <a:t>Provide a better alternative to 300 watt screen savers</a:t>
            </a:r>
          </a:p>
          <a:p>
            <a:r>
              <a:rPr lang="en-US" sz="2000" dirty="0" smtClean="0"/>
              <a:t>Research Platforms vs. Dedicated clusters</a:t>
            </a:r>
          </a:p>
          <a:p>
            <a:pPr lvl="1"/>
            <a:r>
              <a:rPr lang="en-US" sz="2000" dirty="0" smtClean="0"/>
              <a:t>Visualization</a:t>
            </a:r>
          </a:p>
          <a:p>
            <a:pPr lvl="1"/>
            <a:r>
              <a:rPr lang="en-US" sz="2000" dirty="0" smtClean="0"/>
              <a:t>Web services</a:t>
            </a:r>
          </a:p>
          <a:p>
            <a:pPr lvl="1"/>
            <a:r>
              <a:rPr lang="en-US" sz="2000" dirty="0" smtClean="0"/>
              <a:t>Database </a:t>
            </a:r>
          </a:p>
          <a:p>
            <a:r>
              <a:rPr lang="en-US" sz="2000" dirty="0" smtClean="0"/>
              <a:t>Collaborate with vendor partners to solve non-technical problems</a:t>
            </a:r>
          </a:p>
          <a:p>
            <a:pPr lvl="1"/>
            <a:r>
              <a:rPr lang="en-US" sz="2000" dirty="0" smtClean="0"/>
              <a:t>Licensing models</a:t>
            </a:r>
          </a:p>
          <a:p>
            <a:pPr lvl="1"/>
            <a:r>
              <a:rPr lang="en-US" sz="2000" dirty="0" smtClean="0"/>
              <a:t>Utility computing for overflow and “non-critical” cycles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4937A7-B0F3-416B-A633-12C7BC4D421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DELL CONFIDENTIAL</a:t>
            </a:r>
            <a:endParaRPr lang="en-US"/>
          </a:p>
        </p:txBody>
      </p:sp>
      <p:pic>
        <p:nvPicPr>
          <p:cNvPr id="8" name="Picture 8" descr="Dell M-Series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600200"/>
            <a:ext cx="3804702" cy="335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/>
          </p:cNvSpPr>
          <p:nvPr>
            <p:ph type="ctrTitle"/>
          </p:nvPr>
        </p:nvSpPr>
        <p:spPr>
          <a:xfrm>
            <a:off x="2438400" y="3733800"/>
            <a:ext cx="5257800" cy="21336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sz="4000" dirty="0">
                <a:solidFill>
                  <a:schemeClr val="tx1"/>
                </a:solidFill>
              </a:rPr>
              <a:t>HIGH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PERFORMANCE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COMPUTING</a:t>
            </a:r>
            <a:endParaRPr lang="en-US" sz="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l-PPT2003Guidelines-V2">
  <a:themeElements>
    <a:clrScheme name="Dell_Main 1">
      <a:dk1>
        <a:srgbClr val="B6B8BA"/>
      </a:dk1>
      <a:lt1>
        <a:srgbClr val="FFFFFF"/>
      </a:lt1>
      <a:dk2>
        <a:srgbClr val="000000"/>
      </a:dk2>
      <a:lt2>
        <a:srgbClr val="FFFFFF"/>
      </a:lt2>
      <a:accent1>
        <a:srgbClr val="0066CC"/>
      </a:accent1>
      <a:accent2>
        <a:srgbClr val="6A963B"/>
      </a:accent2>
      <a:accent3>
        <a:srgbClr val="AAAAAA"/>
      </a:accent3>
      <a:accent4>
        <a:srgbClr val="DADADA"/>
      </a:accent4>
      <a:accent5>
        <a:srgbClr val="AAB8E2"/>
      </a:accent5>
      <a:accent6>
        <a:srgbClr val="5F8735"/>
      </a:accent6>
      <a:hlink>
        <a:srgbClr val="EAAB00"/>
      </a:hlink>
      <a:folHlink>
        <a:srgbClr val="D52B1E"/>
      </a:folHlink>
    </a:clrScheme>
    <a:fontScheme name="Dell_Mai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ll_Main 1">
        <a:dk1>
          <a:srgbClr val="B6B8BA"/>
        </a:dk1>
        <a:lt1>
          <a:srgbClr val="FFFFFF"/>
        </a:lt1>
        <a:dk2>
          <a:srgbClr val="000000"/>
        </a:dk2>
        <a:lt2>
          <a:srgbClr val="FFFFFF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DADADA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ll_Main 2">
        <a:dk1>
          <a:srgbClr val="000000"/>
        </a:dk1>
        <a:lt1>
          <a:srgbClr val="FFFFFF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ll_Green_Sidebar">
  <a:themeElements>
    <a:clrScheme name="Dell_Green_Sidebar 1">
      <a:dk1>
        <a:srgbClr val="B6B8BA"/>
      </a:dk1>
      <a:lt1>
        <a:srgbClr val="FFFFFF"/>
      </a:lt1>
      <a:dk2>
        <a:srgbClr val="000000"/>
      </a:dk2>
      <a:lt2>
        <a:srgbClr val="FFFFFF"/>
      </a:lt2>
      <a:accent1>
        <a:srgbClr val="0066CC"/>
      </a:accent1>
      <a:accent2>
        <a:srgbClr val="6A963B"/>
      </a:accent2>
      <a:accent3>
        <a:srgbClr val="AAAAAA"/>
      </a:accent3>
      <a:accent4>
        <a:srgbClr val="DADADA"/>
      </a:accent4>
      <a:accent5>
        <a:srgbClr val="AAB8E2"/>
      </a:accent5>
      <a:accent6>
        <a:srgbClr val="5F8735"/>
      </a:accent6>
      <a:hlink>
        <a:srgbClr val="EAAB00"/>
      </a:hlink>
      <a:folHlink>
        <a:srgbClr val="D52B1E"/>
      </a:folHlink>
    </a:clrScheme>
    <a:fontScheme name="Dell_Green_Sidebar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ll_Green_Sidebar 1">
        <a:dk1>
          <a:srgbClr val="B6B8BA"/>
        </a:dk1>
        <a:lt1>
          <a:srgbClr val="FFFFFF"/>
        </a:lt1>
        <a:dk2>
          <a:srgbClr val="000000"/>
        </a:dk2>
        <a:lt2>
          <a:srgbClr val="FFFFFF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DADADA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ll_Green_Sidebar 2">
        <a:dk1>
          <a:srgbClr val="000000"/>
        </a:dk1>
        <a:lt1>
          <a:srgbClr val="000000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ll_Green_Sidebar 3">
        <a:dk1>
          <a:srgbClr val="000000"/>
        </a:dk1>
        <a:lt1>
          <a:srgbClr val="FFFFFF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ll_Yellow_Sidebar">
  <a:themeElements>
    <a:clrScheme name="Dell_Yellow_Sidebar 1">
      <a:dk1>
        <a:srgbClr val="B6B8BA"/>
      </a:dk1>
      <a:lt1>
        <a:srgbClr val="FFFFFF"/>
      </a:lt1>
      <a:dk2>
        <a:srgbClr val="000000"/>
      </a:dk2>
      <a:lt2>
        <a:srgbClr val="FFFFFF"/>
      </a:lt2>
      <a:accent1>
        <a:srgbClr val="0066CC"/>
      </a:accent1>
      <a:accent2>
        <a:srgbClr val="6A963B"/>
      </a:accent2>
      <a:accent3>
        <a:srgbClr val="AAAAAA"/>
      </a:accent3>
      <a:accent4>
        <a:srgbClr val="DADADA"/>
      </a:accent4>
      <a:accent5>
        <a:srgbClr val="AAB8E2"/>
      </a:accent5>
      <a:accent6>
        <a:srgbClr val="5F8735"/>
      </a:accent6>
      <a:hlink>
        <a:srgbClr val="EAAB00"/>
      </a:hlink>
      <a:folHlink>
        <a:srgbClr val="D52B1E"/>
      </a:folHlink>
    </a:clrScheme>
    <a:fontScheme name="Dell_Yellow_Sidebar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ll_Yellow_Sidebar 1">
        <a:dk1>
          <a:srgbClr val="B6B8BA"/>
        </a:dk1>
        <a:lt1>
          <a:srgbClr val="FFFFFF"/>
        </a:lt1>
        <a:dk2>
          <a:srgbClr val="000000"/>
        </a:dk2>
        <a:lt2>
          <a:srgbClr val="FFFFFF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DADADA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ll_Yellow_Sidebar 2">
        <a:dk1>
          <a:srgbClr val="000000"/>
        </a:dk1>
        <a:lt1>
          <a:srgbClr val="000000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ll_Yellow_Sidebar 3">
        <a:dk1>
          <a:srgbClr val="000000"/>
        </a:dk1>
        <a:lt1>
          <a:srgbClr val="FFFFFF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ll_Red_Sidebar">
  <a:themeElements>
    <a:clrScheme name="Dell_Red_Sidebar 1">
      <a:dk1>
        <a:srgbClr val="B6B8BA"/>
      </a:dk1>
      <a:lt1>
        <a:srgbClr val="FFFFFF"/>
      </a:lt1>
      <a:dk2>
        <a:srgbClr val="000000"/>
      </a:dk2>
      <a:lt2>
        <a:srgbClr val="FFFFFF"/>
      </a:lt2>
      <a:accent1>
        <a:srgbClr val="0066CC"/>
      </a:accent1>
      <a:accent2>
        <a:srgbClr val="6A963B"/>
      </a:accent2>
      <a:accent3>
        <a:srgbClr val="AAAAAA"/>
      </a:accent3>
      <a:accent4>
        <a:srgbClr val="DADADA"/>
      </a:accent4>
      <a:accent5>
        <a:srgbClr val="AAB8E2"/>
      </a:accent5>
      <a:accent6>
        <a:srgbClr val="5F8735"/>
      </a:accent6>
      <a:hlink>
        <a:srgbClr val="EAAB00"/>
      </a:hlink>
      <a:folHlink>
        <a:srgbClr val="D52B1E"/>
      </a:folHlink>
    </a:clrScheme>
    <a:fontScheme name="Dell_Red_Sidebar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ll_Red_Sidebar 1">
        <a:dk1>
          <a:srgbClr val="B6B8BA"/>
        </a:dk1>
        <a:lt1>
          <a:srgbClr val="FFFFFF"/>
        </a:lt1>
        <a:dk2>
          <a:srgbClr val="000000"/>
        </a:dk2>
        <a:lt2>
          <a:srgbClr val="FFFFFF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DADADA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ll_Red_Sidebar 2">
        <a:dk1>
          <a:srgbClr val="000000"/>
        </a:dk1>
        <a:lt1>
          <a:srgbClr val="000000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ll_Red_Sidebar 3">
        <a:dk1>
          <a:srgbClr val="000000"/>
        </a:dk1>
        <a:lt1>
          <a:srgbClr val="FFFFFF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ll_Blue_Background">
  <a:themeElements>
    <a:clrScheme name="Dell_Blue_Background 1">
      <a:dk1>
        <a:srgbClr val="B6B8BA"/>
      </a:dk1>
      <a:lt1>
        <a:srgbClr val="FFFFFF"/>
      </a:lt1>
      <a:dk2>
        <a:srgbClr val="000000"/>
      </a:dk2>
      <a:lt2>
        <a:srgbClr val="FFFFFF"/>
      </a:lt2>
      <a:accent1>
        <a:srgbClr val="0066CC"/>
      </a:accent1>
      <a:accent2>
        <a:srgbClr val="6A963B"/>
      </a:accent2>
      <a:accent3>
        <a:srgbClr val="AAAAAA"/>
      </a:accent3>
      <a:accent4>
        <a:srgbClr val="DADADA"/>
      </a:accent4>
      <a:accent5>
        <a:srgbClr val="AAB8E2"/>
      </a:accent5>
      <a:accent6>
        <a:srgbClr val="5F8735"/>
      </a:accent6>
      <a:hlink>
        <a:srgbClr val="EAAB00"/>
      </a:hlink>
      <a:folHlink>
        <a:srgbClr val="D52B1E"/>
      </a:folHlink>
    </a:clrScheme>
    <a:fontScheme name="Dell_Blue_Backgroun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ll_Blue_Background 1">
        <a:dk1>
          <a:srgbClr val="B6B8BA"/>
        </a:dk1>
        <a:lt1>
          <a:srgbClr val="FFFFFF"/>
        </a:lt1>
        <a:dk2>
          <a:srgbClr val="000000"/>
        </a:dk2>
        <a:lt2>
          <a:srgbClr val="FFFFFF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DADADA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ll_Blue_Background 2">
        <a:dk1>
          <a:srgbClr val="000000"/>
        </a:dk1>
        <a:lt1>
          <a:srgbClr val="000000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ll_Blue_Background 3">
        <a:dk1>
          <a:srgbClr val="000000"/>
        </a:dk1>
        <a:lt1>
          <a:srgbClr val="FFFFFF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ll_White_Background">
  <a:themeElements>
    <a:clrScheme name="Dell_White_Background 2">
      <a:dk1>
        <a:srgbClr val="000000"/>
      </a:dk1>
      <a:lt1>
        <a:srgbClr val="FFFFFF"/>
      </a:lt1>
      <a:dk2>
        <a:srgbClr val="000000"/>
      </a:dk2>
      <a:lt2>
        <a:srgbClr val="B6B8BA"/>
      </a:lt2>
      <a:accent1>
        <a:srgbClr val="0066CC"/>
      </a:accent1>
      <a:accent2>
        <a:srgbClr val="6A963B"/>
      </a:accent2>
      <a:accent3>
        <a:srgbClr val="FFFFFF"/>
      </a:accent3>
      <a:accent4>
        <a:srgbClr val="000000"/>
      </a:accent4>
      <a:accent5>
        <a:srgbClr val="AAB8E2"/>
      </a:accent5>
      <a:accent6>
        <a:srgbClr val="5F8735"/>
      </a:accent6>
      <a:hlink>
        <a:srgbClr val="EAAB00"/>
      </a:hlink>
      <a:folHlink>
        <a:srgbClr val="D52B1E"/>
      </a:folHlink>
    </a:clrScheme>
    <a:fontScheme name="Dell_White_Backgroun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ll_White_Background 1">
        <a:dk1>
          <a:srgbClr val="B6B8BA"/>
        </a:dk1>
        <a:lt1>
          <a:srgbClr val="FFFFFF"/>
        </a:lt1>
        <a:dk2>
          <a:srgbClr val="000000"/>
        </a:dk2>
        <a:lt2>
          <a:srgbClr val="FFFFFF"/>
        </a:lt2>
        <a:accent1>
          <a:srgbClr val="0066CC"/>
        </a:accent1>
        <a:accent2>
          <a:srgbClr val="6A963B"/>
        </a:accent2>
        <a:accent3>
          <a:srgbClr val="AAAAAA"/>
        </a:accent3>
        <a:accent4>
          <a:srgbClr val="DADADA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ll_White_Background 2">
        <a:dk1>
          <a:srgbClr val="000000"/>
        </a:dk1>
        <a:lt1>
          <a:srgbClr val="FFFFFF"/>
        </a:lt1>
        <a:dk2>
          <a:srgbClr val="000000"/>
        </a:dk2>
        <a:lt2>
          <a:srgbClr val="B6B8BA"/>
        </a:lt2>
        <a:accent1>
          <a:srgbClr val="0066CC"/>
        </a:accent1>
        <a:accent2>
          <a:srgbClr val="6A963B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5F8735"/>
        </a:accent6>
        <a:hlink>
          <a:srgbClr val="EAAB00"/>
        </a:hlink>
        <a:folHlink>
          <a:srgbClr val="D52B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Dell-PPT2003Guidelines-V2</Template>
  <TotalTime>269</TotalTime>
  <Words>416</Words>
  <Application>Microsoft PowerPoint</Application>
  <PresentationFormat>On-screen Show (4:3)</PresentationFormat>
  <Paragraphs>107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Dell-PPT2003Guidelines-V2</vt:lpstr>
      <vt:lpstr>Dell_Green_Sidebar</vt:lpstr>
      <vt:lpstr>Dell_Yellow_Sidebar</vt:lpstr>
      <vt:lpstr>Dell_Red_Sidebar</vt:lpstr>
      <vt:lpstr>Dell_Blue_Background</vt:lpstr>
      <vt:lpstr>Dell_White_Background</vt:lpstr>
      <vt:lpstr>HIGH PERFORMANCE COMPUTING</vt:lpstr>
      <vt:lpstr>THERE IS MORE THAN ONE WAY TO MEASURE PERFORMANCE</vt:lpstr>
      <vt:lpstr>THE DELL WAY: EFFICIENT. OPEN. STANDARD. SIMPLIFIED.</vt:lpstr>
      <vt:lpstr>SERVING TODAY’S REQUIREMENTS </vt:lpstr>
      <vt:lpstr>BREADTH BEYOND TECHNOLOGY</vt:lpstr>
      <vt:lpstr>HIGH PERFORMANCE COMPUTING</vt:lpstr>
    </vt:vector>
  </TitlesOfParts>
  <Company>Dell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2003 TEMPLATE</dc:title>
  <dc:creator>Dell Inc.</dc:creator>
  <cp:lastModifiedBy>Dell Inc.</cp:lastModifiedBy>
  <cp:revision>4</cp:revision>
  <cp:lastPrinted>2000-07-17T22:36:56Z</cp:lastPrinted>
  <dcterms:created xsi:type="dcterms:W3CDTF">2008-08-28T02:51:24Z</dcterms:created>
  <dcterms:modified xsi:type="dcterms:W3CDTF">2008-09-08T22:56:57Z</dcterms:modified>
</cp:coreProperties>
</file>